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42"/>
  </p:notesMasterIdLst>
  <p:sldIdLst>
    <p:sldId id="256" r:id="rId2"/>
    <p:sldId id="258" r:id="rId3"/>
    <p:sldId id="262" r:id="rId4"/>
    <p:sldId id="309" r:id="rId5"/>
    <p:sldId id="264" r:id="rId6"/>
    <p:sldId id="265" r:id="rId7"/>
    <p:sldId id="310" r:id="rId8"/>
    <p:sldId id="268" r:id="rId9"/>
    <p:sldId id="274" r:id="rId10"/>
    <p:sldId id="322" r:id="rId11"/>
    <p:sldId id="267" r:id="rId12"/>
    <p:sldId id="319" r:id="rId13"/>
    <p:sldId id="294" r:id="rId14"/>
    <p:sldId id="321" r:id="rId15"/>
    <p:sldId id="278" r:id="rId16"/>
    <p:sldId id="311" r:id="rId17"/>
    <p:sldId id="323" r:id="rId18"/>
    <p:sldId id="277" r:id="rId19"/>
    <p:sldId id="280" r:id="rId20"/>
    <p:sldId id="281" r:id="rId21"/>
    <p:sldId id="282" r:id="rId22"/>
    <p:sldId id="279" r:id="rId23"/>
    <p:sldId id="325" r:id="rId24"/>
    <p:sldId id="312" r:id="rId25"/>
    <p:sldId id="285" r:id="rId26"/>
    <p:sldId id="317" r:id="rId27"/>
    <p:sldId id="318" r:id="rId28"/>
    <p:sldId id="295" r:id="rId29"/>
    <p:sldId id="326" r:id="rId30"/>
    <p:sldId id="327" r:id="rId31"/>
    <p:sldId id="328" r:id="rId32"/>
    <p:sldId id="329" r:id="rId33"/>
    <p:sldId id="314" r:id="rId34"/>
    <p:sldId id="302" r:id="rId35"/>
    <p:sldId id="324" r:id="rId36"/>
    <p:sldId id="303" r:id="rId37"/>
    <p:sldId id="315" r:id="rId38"/>
    <p:sldId id="308" r:id="rId39"/>
    <p:sldId id="306" r:id="rId40"/>
    <p:sldId id="316" r:id="rId41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C4612"/>
    <a:srgbClr val="C00000"/>
    <a:srgbClr val="FE0000"/>
    <a:srgbClr val="7A4D84"/>
    <a:srgbClr val="43C9CA"/>
    <a:srgbClr val="CF7194"/>
    <a:srgbClr val="131313"/>
    <a:srgbClr val="171717"/>
    <a:srgbClr val="151515"/>
    <a:srgbClr val="1B1B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354" autoAdjust="0"/>
    <p:restoredTop sz="86545" autoAdjust="0"/>
  </p:normalViewPr>
  <p:slideViewPr>
    <p:cSldViewPr>
      <p:cViewPr>
        <p:scale>
          <a:sx n="66" d="100"/>
          <a:sy n="66" d="100"/>
        </p:scale>
        <p:origin x="-504" y="-5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472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1FDFD76-CB26-42D0-B898-D38DA8396369}" type="doc">
      <dgm:prSet loTypeId="urn:microsoft.com/office/officeart/2005/8/layout/default" loCatId="list" qsTypeId="urn:microsoft.com/office/officeart/2005/8/quickstyle/simple2" qsCatId="simple" csTypeId="urn:microsoft.com/office/officeart/2005/8/colors/accent2_2" csCatId="accent2" phldr="1"/>
      <dgm:spPr/>
      <dgm:t>
        <a:bodyPr/>
        <a:lstStyle/>
        <a:p>
          <a:endParaRPr lang="fr-FR"/>
        </a:p>
      </dgm:t>
    </dgm:pt>
    <dgm:pt modelId="{4307B2E7-24C6-476A-8549-65675015B572}">
      <dgm:prSet phldrT="[Texte]" custT="1"/>
      <dgm:spPr/>
      <dgm:t>
        <a:bodyPr/>
        <a:lstStyle/>
        <a:p>
          <a:r>
            <a:rPr lang="fr-FR" sz="2400" b="1" dirty="0" smtClean="0"/>
            <a:t>Olivia RONOT</a:t>
          </a:r>
          <a:r>
            <a:rPr lang="fr-FR" sz="2800" dirty="0" smtClean="0"/>
            <a:t/>
          </a:r>
          <a:br>
            <a:rPr lang="fr-FR" sz="2800" dirty="0" smtClean="0"/>
          </a:br>
          <a:r>
            <a:rPr lang="fr-FR" sz="1800" dirty="0" smtClean="0"/>
            <a:t>Développeuse iOS</a:t>
          </a:r>
          <a:endParaRPr lang="fr-FR" sz="1800" dirty="0"/>
        </a:p>
      </dgm:t>
    </dgm:pt>
    <dgm:pt modelId="{E34B2DAD-29AC-40CF-BABB-4713B7CDF9A4}" type="parTrans" cxnId="{29A0E4A8-5594-482E-ABF2-1EE09F370190}">
      <dgm:prSet/>
      <dgm:spPr/>
      <dgm:t>
        <a:bodyPr/>
        <a:lstStyle/>
        <a:p>
          <a:endParaRPr lang="fr-FR"/>
        </a:p>
      </dgm:t>
    </dgm:pt>
    <dgm:pt modelId="{EED2BF46-EB83-4866-A1B7-377D10401B70}" type="sibTrans" cxnId="{29A0E4A8-5594-482E-ABF2-1EE09F370190}">
      <dgm:prSet/>
      <dgm:spPr/>
      <dgm:t>
        <a:bodyPr/>
        <a:lstStyle/>
        <a:p>
          <a:endParaRPr lang="fr-FR"/>
        </a:p>
      </dgm:t>
    </dgm:pt>
    <dgm:pt modelId="{52136BEA-EB1A-4E18-B6A3-0710B62B5CDC}">
      <dgm:prSet phldrT="[Texte]" custT="1"/>
      <dgm:spPr/>
      <dgm:t>
        <a:bodyPr/>
        <a:lstStyle/>
        <a:p>
          <a:r>
            <a:rPr lang="fr-FR" sz="2400" b="1" dirty="0" smtClean="0"/>
            <a:t>Jeremy JACQUEMONT</a:t>
          </a:r>
          <a:r>
            <a:rPr lang="fr-FR" sz="2000" dirty="0" smtClean="0"/>
            <a:t/>
          </a:r>
          <a:br>
            <a:rPr lang="fr-FR" sz="2000" dirty="0" smtClean="0"/>
          </a:br>
          <a:r>
            <a:rPr lang="fr-FR" sz="1800" dirty="0" smtClean="0"/>
            <a:t>Responsable technique</a:t>
          </a:r>
          <a:endParaRPr lang="fr-FR" sz="2000" dirty="0"/>
        </a:p>
      </dgm:t>
    </dgm:pt>
    <dgm:pt modelId="{BA82594C-DAEA-448A-BA03-B561A82B33FB}" type="parTrans" cxnId="{8A3542BF-96E9-4394-930E-EC9A13927804}">
      <dgm:prSet/>
      <dgm:spPr/>
      <dgm:t>
        <a:bodyPr/>
        <a:lstStyle/>
        <a:p>
          <a:endParaRPr lang="fr-FR"/>
        </a:p>
      </dgm:t>
    </dgm:pt>
    <dgm:pt modelId="{EE0E0B15-4FE5-46B0-9754-CC475051B44F}" type="sibTrans" cxnId="{8A3542BF-96E9-4394-930E-EC9A13927804}">
      <dgm:prSet/>
      <dgm:spPr/>
      <dgm:t>
        <a:bodyPr/>
        <a:lstStyle/>
        <a:p>
          <a:endParaRPr lang="fr-FR"/>
        </a:p>
      </dgm:t>
    </dgm:pt>
    <dgm:pt modelId="{4AFFCE8A-8E00-4AB6-B4BF-8E8784E93EEA}">
      <dgm:prSet phldrT="[Texte]" custT="1"/>
      <dgm:spPr/>
      <dgm:t>
        <a:bodyPr/>
        <a:lstStyle/>
        <a:p>
          <a:r>
            <a:rPr lang="fr-FR" sz="2400" b="1" dirty="0" smtClean="0"/>
            <a:t>Sarah LAFORETS</a:t>
          </a:r>
          <a:r>
            <a:rPr lang="fr-FR" sz="2000" dirty="0" smtClean="0"/>
            <a:t/>
          </a:r>
          <a:br>
            <a:rPr lang="fr-FR" sz="2000" dirty="0" smtClean="0"/>
          </a:br>
          <a:r>
            <a:rPr lang="fr-FR" sz="1800" dirty="0" smtClean="0"/>
            <a:t>Co-fondatrice / Responsable commercial</a:t>
          </a:r>
        </a:p>
      </dgm:t>
    </dgm:pt>
    <dgm:pt modelId="{5792C441-5076-4A8B-A835-035C75420EE1}" type="parTrans" cxnId="{8FE5E319-6D20-40F3-A420-14A0B46846EA}">
      <dgm:prSet/>
      <dgm:spPr/>
      <dgm:t>
        <a:bodyPr/>
        <a:lstStyle/>
        <a:p>
          <a:endParaRPr lang="fr-FR"/>
        </a:p>
      </dgm:t>
    </dgm:pt>
    <dgm:pt modelId="{87F907BF-726A-41A0-88C3-F43E94782E3E}" type="sibTrans" cxnId="{8FE5E319-6D20-40F3-A420-14A0B46846EA}">
      <dgm:prSet/>
      <dgm:spPr/>
      <dgm:t>
        <a:bodyPr/>
        <a:lstStyle/>
        <a:p>
          <a:endParaRPr lang="fr-FR"/>
        </a:p>
      </dgm:t>
    </dgm:pt>
    <dgm:pt modelId="{292E5A1D-0DA0-4884-A1FC-1BA74EA8D117}">
      <dgm:prSet phldrT="[Texte]" custT="1"/>
      <dgm:spPr/>
      <dgm:t>
        <a:bodyPr/>
        <a:lstStyle/>
        <a:p>
          <a:r>
            <a:rPr lang="fr-FR" sz="2400" b="1" dirty="0" smtClean="0"/>
            <a:t>Simon JACQUEMIN</a:t>
          </a:r>
          <a:r>
            <a:rPr lang="fr-FR" sz="2800" dirty="0" smtClean="0"/>
            <a:t/>
          </a:r>
          <a:br>
            <a:rPr lang="fr-FR" sz="2800" dirty="0" smtClean="0"/>
          </a:br>
          <a:r>
            <a:rPr lang="fr-FR" sz="1800" dirty="0" smtClean="0"/>
            <a:t>Co-fondateur</a:t>
          </a:r>
          <a:endParaRPr lang="fr-FR" sz="1800" dirty="0"/>
        </a:p>
      </dgm:t>
    </dgm:pt>
    <dgm:pt modelId="{1BEE16DC-8376-4721-93F4-5D9F3B4DC1CD}" type="parTrans" cxnId="{502EF2D0-1760-4401-BB7C-0FC83956079A}">
      <dgm:prSet/>
      <dgm:spPr/>
      <dgm:t>
        <a:bodyPr/>
        <a:lstStyle/>
        <a:p>
          <a:endParaRPr lang="fr-FR"/>
        </a:p>
      </dgm:t>
    </dgm:pt>
    <dgm:pt modelId="{B17DF612-7C80-4373-B11C-2C44F05B71AD}" type="sibTrans" cxnId="{502EF2D0-1760-4401-BB7C-0FC83956079A}">
      <dgm:prSet/>
      <dgm:spPr/>
      <dgm:t>
        <a:bodyPr/>
        <a:lstStyle/>
        <a:p>
          <a:endParaRPr lang="fr-FR"/>
        </a:p>
      </dgm:t>
    </dgm:pt>
    <dgm:pt modelId="{0B209D04-EE16-4C98-8A4C-5F138E6033DD}">
      <dgm:prSet phldrT="[Texte]" custT="1"/>
      <dgm:spPr/>
      <dgm:t>
        <a:bodyPr/>
        <a:lstStyle/>
        <a:p>
          <a:r>
            <a:rPr lang="fr-FR" sz="2400" b="1" dirty="0" smtClean="0"/>
            <a:t>Vincent AVINENC</a:t>
          </a:r>
          <a:r>
            <a:rPr lang="fr-FR" sz="2800" dirty="0" smtClean="0"/>
            <a:t/>
          </a:r>
          <a:br>
            <a:rPr lang="fr-FR" sz="2800" dirty="0" smtClean="0"/>
          </a:br>
          <a:r>
            <a:rPr lang="fr-FR" sz="1800" dirty="0" smtClean="0"/>
            <a:t>Développeur iOS</a:t>
          </a:r>
          <a:endParaRPr lang="fr-FR" sz="1800" dirty="0"/>
        </a:p>
      </dgm:t>
    </dgm:pt>
    <dgm:pt modelId="{51819A41-7BAC-4801-8BF7-F7194566A734}" type="parTrans" cxnId="{1F9C3D7D-1855-457C-9B08-BDC0BB4A3185}">
      <dgm:prSet/>
      <dgm:spPr/>
      <dgm:t>
        <a:bodyPr/>
        <a:lstStyle/>
        <a:p>
          <a:endParaRPr lang="fr-FR"/>
        </a:p>
      </dgm:t>
    </dgm:pt>
    <dgm:pt modelId="{7EBE3028-DF2D-42C7-9375-13B244CABB22}" type="sibTrans" cxnId="{1F9C3D7D-1855-457C-9B08-BDC0BB4A3185}">
      <dgm:prSet/>
      <dgm:spPr/>
      <dgm:t>
        <a:bodyPr/>
        <a:lstStyle/>
        <a:p>
          <a:endParaRPr lang="fr-FR"/>
        </a:p>
      </dgm:t>
    </dgm:pt>
    <dgm:pt modelId="{267C1C74-6C9F-4281-B566-4C1F5D72E05F}">
      <dgm:prSet phldrT="[Texte]" custT="1"/>
      <dgm:spPr/>
      <dgm:t>
        <a:bodyPr/>
        <a:lstStyle/>
        <a:p>
          <a:pPr>
            <a:spcAft>
              <a:spcPts val="0"/>
            </a:spcAft>
          </a:pPr>
          <a:r>
            <a:rPr lang="fr-FR" sz="2400" b="1" dirty="0" smtClean="0"/>
            <a:t>Nils TRUCHAUD</a:t>
          </a:r>
          <a:r>
            <a:rPr lang="fr-FR" sz="3200" b="1" dirty="0" smtClean="0"/>
            <a:t/>
          </a:r>
          <a:br>
            <a:rPr lang="fr-FR" sz="3200" b="1" dirty="0" smtClean="0"/>
          </a:br>
          <a:r>
            <a:rPr lang="fr-FR" sz="1800" dirty="0" smtClean="0"/>
            <a:t>Designer</a:t>
          </a:r>
        </a:p>
        <a:p>
          <a:pPr>
            <a:spcAft>
              <a:spcPts val="0"/>
            </a:spcAft>
          </a:pPr>
          <a:r>
            <a:rPr lang="fr-FR" sz="1800" dirty="0" smtClean="0"/>
            <a:t>Développeur iOS</a:t>
          </a:r>
          <a:endParaRPr lang="fr-FR" sz="1800" dirty="0"/>
        </a:p>
      </dgm:t>
    </dgm:pt>
    <dgm:pt modelId="{9F0CBA7D-9184-4A56-87D1-215B054F1C7A}" type="parTrans" cxnId="{B9271168-1541-4DA4-97BF-3C7F41FC5FEA}">
      <dgm:prSet/>
      <dgm:spPr/>
      <dgm:t>
        <a:bodyPr/>
        <a:lstStyle/>
        <a:p>
          <a:endParaRPr lang="fr-FR"/>
        </a:p>
      </dgm:t>
    </dgm:pt>
    <dgm:pt modelId="{C3A809B7-F9A9-4E62-B656-07C337A36864}" type="sibTrans" cxnId="{B9271168-1541-4DA4-97BF-3C7F41FC5FEA}">
      <dgm:prSet/>
      <dgm:spPr/>
      <dgm:t>
        <a:bodyPr/>
        <a:lstStyle/>
        <a:p>
          <a:endParaRPr lang="fr-FR"/>
        </a:p>
      </dgm:t>
    </dgm:pt>
    <dgm:pt modelId="{B9293648-8556-42C2-8513-2AD289CCD1FB}" type="pres">
      <dgm:prSet presAssocID="{51FDFD76-CB26-42D0-B898-D38DA8396369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2462E0EC-5D23-44E1-8A2F-CE501D386C3A}" type="pres">
      <dgm:prSet presAssocID="{52136BEA-EB1A-4E18-B6A3-0710B62B5CDC}" presName="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3A2D0E9A-C4B4-4186-8A28-A8B74E0A60B8}" type="pres">
      <dgm:prSet presAssocID="{EE0E0B15-4FE5-46B0-9754-CC475051B44F}" presName="sibTrans" presStyleCnt="0"/>
      <dgm:spPr/>
    </dgm:pt>
    <dgm:pt modelId="{B55C2A55-937D-4D0C-A20A-C807008CC9BA}" type="pres">
      <dgm:prSet presAssocID="{4AFFCE8A-8E00-4AB6-B4BF-8E8784E93EEA}" presName="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B3E651EC-B0F4-4092-B7BE-9FC3C7AF2D52}" type="pres">
      <dgm:prSet presAssocID="{87F907BF-726A-41A0-88C3-F43E94782E3E}" presName="sibTrans" presStyleCnt="0"/>
      <dgm:spPr/>
    </dgm:pt>
    <dgm:pt modelId="{533C99A5-902B-4E67-B469-6CDC65F95E9E}" type="pres">
      <dgm:prSet presAssocID="{292E5A1D-0DA0-4884-A1FC-1BA74EA8D117}" presName="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F068314-F542-4CDA-BEFD-DC2B8F0441C2}" type="pres">
      <dgm:prSet presAssocID="{B17DF612-7C80-4373-B11C-2C44F05B71AD}" presName="sibTrans" presStyleCnt="0"/>
      <dgm:spPr/>
    </dgm:pt>
    <dgm:pt modelId="{6D91B25C-6E3B-406B-A359-8075FF2D4904}" type="pres">
      <dgm:prSet presAssocID="{4307B2E7-24C6-476A-8549-65675015B572}" presName="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94D266A-974F-4F8B-8F5B-2902A8AAC492}" type="pres">
      <dgm:prSet presAssocID="{EED2BF46-EB83-4866-A1B7-377D10401B70}" presName="sibTrans" presStyleCnt="0"/>
      <dgm:spPr/>
    </dgm:pt>
    <dgm:pt modelId="{66AFC958-21E1-43FE-8F89-15FAF197A7FA}" type="pres">
      <dgm:prSet presAssocID="{267C1C74-6C9F-4281-B566-4C1F5D72E05F}" presName="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E70C2233-8088-4BC4-85ED-75214F450AEF}" type="pres">
      <dgm:prSet presAssocID="{C3A809B7-F9A9-4E62-B656-07C337A36864}" presName="sibTrans" presStyleCnt="0"/>
      <dgm:spPr/>
    </dgm:pt>
    <dgm:pt modelId="{9EF5AFB4-7995-4170-AFA5-8188D228958E}" type="pres">
      <dgm:prSet presAssocID="{0B209D04-EE16-4C98-8A4C-5F138E6033DD}" presName="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052586CD-0017-4EB7-8CA7-05FF23C3487E}" type="presOf" srcId="{51FDFD76-CB26-42D0-B898-D38DA8396369}" destId="{B9293648-8556-42C2-8513-2AD289CCD1FB}" srcOrd="0" destOrd="0" presId="urn:microsoft.com/office/officeart/2005/8/layout/default"/>
    <dgm:cxn modelId="{DE792982-36B9-47EF-BCB4-BF8B49CECD77}" type="presOf" srcId="{4307B2E7-24C6-476A-8549-65675015B572}" destId="{6D91B25C-6E3B-406B-A359-8075FF2D4904}" srcOrd="0" destOrd="0" presId="urn:microsoft.com/office/officeart/2005/8/layout/default"/>
    <dgm:cxn modelId="{2CC447E6-A484-4DAD-808A-763CE1672F8F}" type="presOf" srcId="{267C1C74-6C9F-4281-B566-4C1F5D72E05F}" destId="{66AFC958-21E1-43FE-8F89-15FAF197A7FA}" srcOrd="0" destOrd="0" presId="urn:microsoft.com/office/officeart/2005/8/layout/default"/>
    <dgm:cxn modelId="{C280AAB7-405E-4721-8C6E-B54075C573B6}" type="presOf" srcId="{0B209D04-EE16-4C98-8A4C-5F138E6033DD}" destId="{9EF5AFB4-7995-4170-AFA5-8188D228958E}" srcOrd="0" destOrd="0" presId="urn:microsoft.com/office/officeart/2005/8/layout/default"/>
    <dgm:cxn modelId="{B26640FD-3983-4992-B299-AC0409B4DC2F}" type="presOf" srcId="{292E5A1D-0DA0-4884-A1FC-1BA74EA8D117}" destId="{533C99A5-902B-4E67-B469-6CDC65F95E9E}" srcOrd="0" destOrd="0" presId="urn:microsoft.com/office/officeart/2005/8/layout/default"/>
    <dgm:cxn modelId="{28AF1498-C2C7-473C-974B-3D1D2E946929}" type="presOf" srcId="{52136BEA-EB1A-4E18-B6A3-0710B62B5CDC}" destId="{2462E0EC-5D23-44E1-8A2F-CE501D386C3A}" srcOrd="0" destOrd="0" presId="urn:microsoft.com/office/officeart/2005/8/layout/default"/>
    <dgm:cxn modelId="{0491126E-1F73-4F46-A951-B767D9E9ABBB}" type="presOf" srcId="{4AFFCE8A-8E00-4AB6-B4BF-8E8784E93EEA}" destId="{B55C2A55-937D-4D0C-A20A-C807008CC9BA}" srcOrd="0" destOrd="0" presId="urn:microsoft.com/office/officeart/2005/8/layout/default"/>
    <dgm:cxn modelId="{29A0E4A8-5594-482E-ABF2-1EE09F370190}" srcId="{51FDFD76-CB26-42D0-B898-D38DA8396369}" destId="{4307B2E7-24C6-476A-8549-65675015B572}" srcOrd="3" destOrd="0" parTransId="{E34B2DAD-29AC-40CF-BABB-4713B7CDF9A4}" sibTransId="{EED2BF46-EB83-4866-A1B7-377D10401B70}"/>
    <dgm:cxn modelId="{8A3542BF-96E9-4394-930E-EC9A13927804}" srcId="{51FDFD76-CB26-42D0-B898-D38DA8396369}" destId="{52136BEA-EB1A-4E18-B6A3-0710B62B5CDC}" srcOrd="0" destOrd="0" parTransId="{BA82594C-DAEA-448A-BA03-B561A82B33FB}" sibTransId="{EE0E0B15-4FE5-46B0-9754-CC475051B44F}"/>
    <dgm:cxn modelId="{8FE5E319-6D20-40F3-A420-14A0B46846EA}" srcId="{51FDFD76-CB26-42D0-B898-D38DA8396369}" destId="{4AFFCE8A-8E00-4AB6-B4BF-8E8784E93EEA}" srcOrd="1" destOrd="0" parTransId="{5792C441-5076-4A8B-A835-035C75420EE1}" sibTransId="{87F907BF-726A-41A0-88C3-F43E94782E3E}"/>
    <dgm:cxn modelId="{1F9C3D7D-1855-457C-9B08-BDC0BB4A3185}" srcId="{51FDFD76-CB26-42D0-B898-D38DA8396369}" destId="{0B209D04-EE16-4C98-8A4C-5F138E6033DD}" srcOrd="5" destOrd="0" parTransId="{51819A41-7BAC-4801-8BF7-F7194566A734}" sibTransId="{7EBE3028-DF2D-42C7-9375-13B244CABB22}"/>
    <dgm:cxn modelId="{B9271168-1541-4DA4-97BF-3C7F41FC5FEA}" srcId="{51FDFD76-CB26-42D0-B898-D38DA8396369}" destId="{267C1C74-6C9F-4281-B566-4C1F5D72E05F}" srcOrd="4" destOrd="0" parTransId="{9F0CBA7D-9184-4A56-87D1-215B054F1C7A}" sibTransId="{C3A809B7-F9A9-4E62-B656-07C337A36864}"/>
    <dgm:cxn modelId="{502EF2D0-1760-4401-BB7C-0FC83956079A}" srcId="{51FDFD76-CB26-42D0-B898-D38DA8396369}" destId="{292E5A1D-0DA0-4884-A1FC-1BA74EA8D117}" srcOrd="2" destOrd="0" parTransId="{1BEE16DC-8376-4721-93F4-5D9F3B4DC1CD}" sibTransId="{B17DF612-7C80-4373-B11C-2C44F05B71AD}"/>
    <dgm:cxn modelId="{B0354B22-BEAD-497C-A32A-E6BE2DF5C2F8}" type="presParOf" srcId="{B9293648-8556-42C2-8513-2AD289CCD1FB}" destId="{2462E0EC-5D23-44E1-8A2F-CE501D386C3A}" srcOrd="0" destOrd="0" presId="urn:microsoft.com/office/officeart/2005/8/layout/default"/>
    <dgm:cxn modelId="{8EC7E8B4-3B4E-4A0A-A16F-DE679A3F5255}" type="presParOf" srcId="{B9293648-8556-42C2-8513-2AD289CCD1FB}" destId="{3A2D0E9A-C4B4-4186-8A28-A8B74E0A60B8}" srcOrd="1" destOrd="0" presId="urn:microsoft.com/office/officeart/2005/8/layout/default"/>
    <dgm:cxn modelId="{8955D2EA-5062-484A-9C0F-A32FA5E0CEAE}" type="presParOf" srcId="{B9293648-8556-42C2-8513-2AD289CCD1FB}" destId="{B55C2A55-937D-4D0C-A20A-C807008CC9BA}" srcOrd="2" destOrd="0" presId="urn:microsoft.com/office/officeart/2005/8/layout/default"/>
    <dgm:cxn modelId="{5B2AC4B2-F909-4383-A91B-D27E71A31E7D}" type="presParOf" srcId="{B9293648-8556-42C2-8513-2AD289CCD1FB}" destId="{B3E651EC-B0F4-4092-B7BE-9FC3C7AF2D52}" srcOrd="3" destOrd="0" presId="urn:microsoft.com/office/officeart/2005/8/layout/default"/>
    <dgm:cxn modelId="{DA51FD9C-C695-4329-979E-644863605B3D}" type="presParOf" srcId="{B9293648-8556-42C2-8513-2AD289CCD1FB}" destId="{533C99A5-902B-4E67-B469-6CDC65F95E9E}" srcOrd="4" destOrd="0" presId="urn:microsoft.com/office/officeart/2005/8/layout/default"/>
    <dgm:cxn modelId="{F04DC55A-18C8-4818-9505-F024DD74A3C1}" type="presParOf" srcId="{B9293648-8556-42C2-8513-2AD289CCD1FB}" destId="{FF068314-F542-4CDA-BEFD-DC2B8F0441C2}" srcOrd="5" destOrd="0" presId="urn:microsoft.com/office/officeart/2005/8/layout/default"/>
    <dgm:cxn modelId="{7681FF36-1D8A-4418-B46C-A99C82EBEDDD}" type="presParOf" srcId="{B9293648-8556-42C2-8513-2AD289CCD1FB}" destId="{6D91B25C-6E3B-406B-A359-8075FF2D4904}" srcOrd="6" destOrd="0" presId="urn:microsoft.com/office/officeart/2005/8/layout/default"/>
    <dgm:cxn modelId="{BDBCD0BC-18F4-46AC-83FC-9830CC20ED11}" type="presParOf" srcId="{B9293648-8556-42C2-8513-2AD289CCD1FB}" destId="{194D266A-974F-4F8B-8F5B-2902A8AAC492}" srcOrd="7" destOrd="0" presId="urn:microsoft.com/office/officeart/2005/8/layout/default"/>
    <dgm:cxn modelId="{58B8057C-C4E3-434A-A032-B0C6238B33FB}" type="presParOf" srcId="{B9293648-8556-42C2-8513-2AD289CCD1FB}" destId="{66AFC958-21E1-43FE-8F89-15FAF197A7FA}" srcOrd="8" destOrd="0" presId="urn:microsoft.com/office/officeart/2005/8/layout/default"/>
    <dgm:cxn modelId="{85B1E018-06E6-4DC6-80B1-42F4F4486E19}" type="presParOf" srcId="{B9293648-8556-42C2-8513-2AD289CCD1FB}" destId="{E70C2233-8088-4BC4-85ED-75214F450AEF}" srcOrd="9" destOrd="0" presId="urn:microsoft.com/office/officeart/2005/8/layout/default"/>
    <dgm:cxn modelId="{CD891B8E-B17F-430B-A16C-88BD169C0AE5}" type="presParOf" srcId="{B9293648-8556-42C2-8513-2AD289CCD1FB}" destId="{9EF5AFB4-7995-4170-AFA5-8188D228958E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2CA083F-5A62-4A0C-9B3C-98BE8A104D6B}" type="doc">
      <dgm:prSet loTypeId="urn:microsoft.com/office/officeart/2005/8/layout/hList6" loCatId="list" qsTypeId="urn:microsoft.com/office/officeart/2005/8/quickstyle/simple2" qsCatId="simple" csTypeId="urn:microsoft.com/office/officeart/2005/8/colors/colorful3" csCatId="colorful" phldr="1"/>
      <dgm:spPr/>
      <dgm:t>
        <a:bodyPr/>
        <a:lstStyle/>
        <a:p>
          <a:endParaRPr lang="fr-FR"/>
        </a:p>
      </dgm:t>
    </dgm:pt>
    <dgm:pt modelId="{6C9A9D99-494E-48A8-B257-FE460535B0B4}">
      <dgm:prSet phldrT="[Texte]"/>
      <dgm:spPr>
        <a:solidFill>
          <a:srgbClr val="43C9CA"/>
        </a:solidFill>
      </dgm:spPr>
      <dgm:t>
        <a:bodyPr/>
        <a:lstStyle/>
        <a:p>
          <a:r>
            <a:rPr lang="fr-FR" dirty="0" smtClean="0"/>
            <a:t>Ressources humaines</a:t>
          </a:r>
          <a:endParaRPr lang="fr-FR" dirty="0"/>
        </a:p>
      </dgm:t>
    </dgm:pt>
    <dgm:pt modelId="{E333ABA9-2D59-4D54-BC0F-2EB63EB91C9F}" type="parTrans" cxnId="{2AFD4A68-6F82-4372-8E1B-1063D444859B}">
      <dgm:prSet/>
      <dgm:spPr/>
      <dgm:t>
        <a:bodyPr/>
        <a:lstStyle/>
        <a:p>
          <a:endParaRPr lang="fr-FR"/>
        </a:p>
      </dgm:t>
    </dgm:pt>
    <dgm:pt modelId="{6778F911-5FAE-4E33-AFA3-998270E3575F}" type="sibTrans" cxnId="{2AFD4A68-6F82-4372-8E1B-1063D444859B}">
      <dgm:prSet/>
      <dgm:spPr/>
      <dgm:t>
        <a:bodyPr/>
        <a:lstStyle/>
        <a:p>
          <a:endParaRPr lang="fr-FR"/>
        </a:p>
      </dgm:t>
    </dgm:pt>
    <dgm:pt modelId="{8E9E78BD-EE87-4D0A-8F77-29EA9CF3305B}">
      <dgm:prSet phldrT="[Texte]"/>
      <dgm:spPr>
        <a:solidFill>
          <a:srgbClr val="CF7194"/>
        </a:solidFill>
      </dgm:spPr>
      <dgm:t>
        <a:bodyPr/>
        <a:lstStyle/>
        <a:p>
          <a:r>
            <a:rPr lang="fr-FR" dirty="0" smtClean="0"/>
            <a:t>Suivi de chantier</a:t>
          </a:r>
          <a:endParaRPr lang="fr-FR" dirty="0"/>
        </a:p>
      </dgm:t>
    </dgm:pt>
    <dgm:pt modelId="{1D7C31C9-D111-41BA-B691-179273BAD580}" type="parTrans" cxnId="{273F4F7B-ED92-4305-85AD-2DD400FF115D}">
      <dgm:prSet/>
      <dgm:spPr/>
      <dgm:t>
        <a:bodyPr/>
        <a:lstStyle/>
        <a:p>
          <a:endParaRPr lang="fr-FR"/>
        </a:p>
      </dgm:t>
    </dgm:pt>
    <dgm:pt modelId="{CC11976B-A92B-49D5-A086-BFFD32D5D937}" type="sibTrans" cxnId="{273F4F7B-ED92-4305-85AD-2DD400FF115D}">
      <dgm:prSet/>
      <dgm:spPr/>
      <dgm:t>
        <a:bodyPr/>
        <a:lstStyle/>
        <a:p>
          <a:endParaRPr lang="fr-FR"/>
        </a:p>
      </dgm:t>
    </dgm:pt>
    <dgm:pt modelId="{7F129E25-5663-41B4-9C43-256613596225}">
      <dgm:prSet phldrT="[Texte]"/>
      <dgm:spPr>
        <a:solidFill>
          <a:srgbClr val="7A4D84"/>
        </a:solidFill>
      </dgm:spPr>
      <dgm:t>
        <a:bodyPr/>
        <a:lstStyle/>
        <a:p>
          <a:r>
            <a:rPr lang="fr-FR" dirty="0" smtClean="0"/>
            <a:t>Force de vente</a:t>
          </a:r>
          <a:endParaRPr lang="fr-FR" dirty="0"/>
        </a:p>
      </dgm:t>
    </dgm:pt>
    <dgm:pt modelId="{AEF96916-CF1D-43F9-8542-C98CBB33893F}" type="parTrans" cxnId="{920503DE-09F0-4912-8E0B-2848B55865FA}">
      <dgm:prSet/>
      <dgm:spPr/>
      <dgm:t>
        <a:bodyPr/>
        <a:lstStyle/>
        <a:p>
          <a:endParaRPr lang="fr-FR"/>
        </a:p>
      </dgm:t>
    </dgm:pt>
    <dgm:pt modelId="{AF758A7C-6EEE-4ABA-B06E-F9BAAF6E47F7}" type="sibTrans" cxnId="{920503DE-09F0-4912-8E0B-2848B55865FA}">
      <dgm:prSet/>
      <dgm:spPr/>
      <dgm:t>
        <a:bodyPr/>
        <a:lstStyle/>
        <a:p>
          <a:endParaRPr lang="fr-FR"/>
        </a:p>
      </dgm:t>
    </dgm:pt>
    <dgm:pt modelId="{8396F9F4-ACD9-4999-A061-C0CE7103D0C5}" type="pres">
      <dgm:prSet presAssocID="{02CA083F-5A62-4A0C-9B3C-98BE8A104D6B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7AE8B2EC-FF3F-4BF4-8148-C5E165E301A1}" type="pres">
      <dgm:prSet presAssocID="{6C9A9D99-494E-48A8-B257-FE460535B0B4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A9D6BFF-8348-4DE4-BA62-754FAB045E6C}" type="pres">
      <dgm:prSet presAssocID="{6778F911-5FAE-4E33-AFA3-998270E3575F}" presName="sibTrans" presStyleCnt="0"/>
      <dgm:spPr/>
    </dgm:pt>
    <dgm:pt modelId="{8FFAE709-533C-405F-AD9A-2BB6A931BEAD}" type="pres">
      <dgm:prSet presAssocID="{8E9E78BD-EE87-4D0A-8F77-29EA9CF3305B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5D22A6B-1345-4833-86E8-D6AC0E8964C5}" type="pres">
      <dgm:prSet presAssocID="{CC11976B-A92B-49D5-A086-BFFD32D5D937}" presName="sibTrans" presStyleCnt="0"/>
      <dgm:spPr/>
    </dgm:pt>
    <dgm:pt modelId="{4FCBAC94-580D-4502-AC05-7CF4100DCDF3}" type="pres">
      <dgm:prSet presAssocID="{7F129E25-5663-41B4-9C43-256613596225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10A4B6AF-CA6E-43BE-AB9D-A310390BE289}" type="presOf" srcId="{8E9E78BD-EE87-4D0A-8F77-29EA9CF3305B}" destId="{8FFAE709-533C-405F-AD9A-2BB6A931BEAD}" srcOrd="0" destOrd="0" presId="urn:microsoft.com/office/officeart/2005/8/layout/hList6"/>
    <dgm:cxn modelId="{920503DE-09F0-4912-8E0B-2848B55865FA}" srcId="{02CA083F-5A62-4A0C-9B3C-98BE8A104D6B}" destId="{7F129E25-5663-41B4-9C43-256613596225}" srcOrd="2" destOrd="0" parTransId="{AEF96916-CF1D-43F9-8542-C98CBB33893F}" sibTransId="{AF758A7C-6EEE-4ABA-B06E-F9BAAF6E47F7}"/>
    <dgm:cxn modelId="{802F0647-B1F6-40E2-9586-29C4CC57C2F8}" type="presOf" srcId="{6C9A9D99-494E-48A8-B257-FE460535B0B4}" destId="{7AE8B2EC-FF3F-4BF4-8148-C5E165E301A1}" srcOrd="0" destOrd="0" presId="urn:microsoft.com/office/officeart/2005/8/layout/hList6"/>
    <dgm:cxn modelId="{273F4F7B-ED92-4305-85AD-2DD400FF115D}" srcId="{02CA083F-5A62-4A0C-9B3C-98BE8A104D6B}" destId="{8E9E78BD-EE87-4D0A-8F77-29EA9CF3305B}" srcOrd="1" destOrd="0" parTransId="{1D7C31C9-D111-41BA-B691-179273BAD580}" sibTransId="{CC11976B-A92B-49D5-A086-BFFD32D5D937}"/>
    <dgm:cxn modelId="{79C8AE3A-DCA0-4F0B-B239-63A7578AF67C}" type="presOf" srcId="{02CA083F-5A62-4A0C-9B3C-98BE8A104D6B}" destId="{8396F9F4-ACD9-4999-A061-C0CE7103D0C5}" srcOrd="0" destOrd="0" presId="urn:microsoft.com/office/officeart/2005/8/layout/hList6"/>
    <dgm:cxn modelId="{2AFD4A68-6F82-4372-8E1B-1063D444859B}" srcId="{02CA083F-5A62-4A0C-9B3C-98BE8A104D6B}" destId="{6C9A9D99-494E-48A8-B257-FE460535B0B4}" srcOrd="0" destOrd="0" parTransId="{E333ABA9-2D59-4D54-BC0F-2EB63EB91C9F}" sibTransId="{6778F911-5FAE-4E33-AFA3-998270E3575F}"/>
    <dgm:cxn modelId="{7EBC26A0-8545-4CC9-AB46-1F967A994D2F}" type="presOf" srcId="{7F129E25-5663-41B4-9C43-256613596225}" destId="{4FCBAC94-580D-4502-AC05-7CF4100DCDF3}" srcOrd="0" destOrd="0" presId="urn:microsoft.com/office/officeart/2005/8/layout/hList6"/>
    <dgm:cxn modelId="{61E054BE-75C2-410D-AE15-EC211C4C3233}" type="presParOf" srcId="{8396F9F4-ACD9-4999-A061-C0CE7103D0C5}" destId="{7AE8B2EC-FF3F-4BF4-8148-C5E165E301A1}" srcOrd="0" destOrd="0" presId="urn:microsoft.com/office/officeart/2005/8/layout/hList6"/>
    <dgm:cxn modelId="{8F7733C7-D535-42CD-8482-874456923DA9}" type="presParOf" srcId="{8396F9F4-ACD9-4999-A061-C0CE7103D0C5}" destId="{2A9D6BFF-8348-4DE4-BA62-754FAB045E6C}" srcOrd="1" destOrd="0" presId="urn:microsoft.com/office/officeart/2005/8/layout/hList6"/>
    <dgm:cxn modelId="{8423BA46-71B4-4BBD-A2A6-6CA12AE14A7D}" type="presParOf" srcId="{8396F9F4-ACD9-4999-A061-C0CE7103D0C5}" destId="{8FFAE709-533C-405F-AD9A-2BB6A931BEAD}" srcOrd="2" destOrd="0" presId="urn:microsoft.com/office/officeart/2005/8/layout/hList6"/>
    <dgm:cxn modelId="{23B8DFE1-5DD2-4D7E-8116-F8848B3DF33B}" type="presParOf" srcId="{8396F9F4-ACD9-4999-A061-C0CE7103D0C5}" destId="{25D22A6B-1345-4833-86E8-D6AC0E8964C5}" srcOrd="3" destOrd="0" presId="urn:microsoft.com/office/officeart/2005/8/layout/hList6"/>
    <dgm:cxn modelId="{A3B10CF2-4C3E-49ED-AD89-B2CEADA7EF3B}" type="presParOf" srcId="{8396F9F4-ACD9-4999-A061-C0CE7103D0C5}" destId="{4FCBAC94-580D-4502-AC05-7CF4100DCDF3}" srcOrd="4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947ACF8-95A8-4657-A7E7-C5938A6DEC4D}" type="doc">
      <dgm:prSet loTypeId="urn:microsoft.com/office/officeart/2005/8/layout/pyramid1" loCatId="pyramid" qsTypeId="urn:microsoft.com/office/officeart/2005/8/quickstyle/simple1" qsCatId="simple" csTypeId="urn:microsoft.com/office/officeart/2005/8/colors/accent2_5" csCatId="accent2" phldr="1"/>
      <dgm:spPr/>
    </dgm:pt>
    <dgm:pt modelId="{05C8FC04-AB95-461F-B143-57F5F00D3691}">
      <dgm:prSet phldrT="[Texte]"/>
      <dgm:spPr/>
      <dgm:t>
        <a:bodyPr/>
        <a:lstStyle/>
        <a:p>
          <a:r>
            <a:rPr lang="fr-FR" dirty="0" smtClean="0"/>
            <a:t>Optimisation</a:t>
          </a:r>
          <a:endParaRPr lang="fr-FR" dirty="0"/>
        </a:p>
      </dgm:t>
    </dgm:pt>
    <dgm:pt modelId="{8086C75B-8F5E-4DF4-B54B-BCC2EBF1CDC7}" type="parTrans" cxnId="{557C30E0-2161-4744-B746-A72A888B3B80}">
      <dgm:prSet/>
      <dgm:spPr/>
      <dgm:t>
        <a:bodyPr/>
        <a:lstStyle/>
        <a:p>
          <a:endParaRPr lang="fr-FR"/>
        </a:p>
      </dgm:t>
    </dgm:pt>
    <dgm:pt modelId="{F5B8CFF9-1755-4A0C-9FC9-C2F563D52029}" type="sibTrans" cxnId="{557C30E0-2161-4744-B746-A72A888B3B80}">
      <dgm:prSet/>
      <dgm:spPr/>
      <dgm:t>
        <a:bodyPr/>
        <a:lstStyle/>
        <a:p>
          <a:endParaRPr lang="fr-FR"/>
        </a:p>
      </dgm:t>
    </dgm:pt>
    <dgm:pt modelId="{B0CA7AA8-162B-4025-BF49-900A3141400A}">
      <dgm:prSet phldrT="[Texte]" custT="1"/>
      <dgm:spPr/>
      <dgm:t>
        <a:bodyPr/>
        <a:lstStyle/>
        <a:p>
          <a:r>
            <a:rPr lang="fr-FR" sz="1300" dirty="0" smtClean="0"/>
            <a:t>Délocalisation des informations</a:t>
          </a:r>
          <a:endParaRPr lang="fr-FR" sz="1300" dirty="0"/>
        </a:p>
      </dgm:t>
    </dgm:pt>
    <dgm:pt modelId="{DA2A8A79-E9EF-4CA1-9A8C-638C55782762}" type="parTrans" cxnId="{69B0F10C-5A45-45F5-BBEE-02F6D6A44AFF}">
      <dgm:prSet/>
      <dgm:spPr/>
      <dgm:t>
        <a:bodyPr/>
        <a:lstStyle/>
        <a:p>
          <a:endParaRPr lang="fr-FR"/>
        </a:p>
      </dgm:t>
    </dgm:pt>
    <dgm:pt modelId="{FB72B08C-4551-406E-9223-2BA7B3FBFCB1}" type="sibTrans" cxnId="{69B0F10C-5A45-45F5-BBEE-02F6D6A44AFF}">
      <dgm:prSet/>
      <dgm:spPr/>
      <dgm:t>
        <a:bodyPr/>
        <a:lstStyle/>
        <a:p>
          <a:endParaRPr lang="fr-FR"/>
        </a:p>
      </dgm:t>
    </dgm:pt>
    <dgm:pt modelId="{4115045C-D79B-4FDC-A082-6453F560C40D}">
      <dgm:prSet phldrT="[Texte]" custT="1"/>
      <dgm:spPr/>
      <dgm:t>
        <a:bodyPr/>
        <a:lstStyle/>
        <a:p>
          <a:r>
            <a:rPr lang="fr-FR" sz="1600" dirty="0" smtClean="0"/>
            <a:t>Rendez-vous</a:t>
          </a:r>
          <a:endParaRPr lang="fr-FR" sz="1600" dirty="0"/>
        </a:p>
      </dgm:t>
    </dgm:pt>
    <dgm:pt modelId="{7EFCEE1D-7235-42C6-8511-DC34C5585522}" type="parTrans" cxnId="{800AC8EA-A640-4963-B8A4-640D16D38A70}">
      <dgm:prSet/>
      <dgm:spPr/>
      <dgm:t>
        <a:bodyPr/>
        <a:lstStyle/>
        <a:p>
          <a:endParaRPr lang="fr-FR"/>
        </a:p>
      </dgm:t>
    </dgm:pt>
    <dgm:pt modelId="{F009C187-F5EE-4830-8FAF-2CA6AB165B83}" type="sibTrans" cxnId="{800AC8EA-A640-4963-B8A4-640D16D38A70}">
      <dgm:prSet/>
      <dgm:spPr/>
      <dgm:t>
        <a:bodyPr/>
        <a:lstStyle/>
        <a:p>
          <a:endParaRPr lang="fr-FR"/>
        </a:p>
      </dgm:t>
    </dgm:pt>
    <dgm:pt modelId="{0C778A4C-4F61-41C4-8606-04E7C7B9B329}">
      <dgm:prSet phldrT="[Texte]" custT="1"/>
      <dgm:spPr/>
      <dgm:t>
        <a:bodyPr/>
        <a:lstStyle/>
        <a:p>
          <a:r>
            <a:rPr lang="fr-FR" sz="1600" dirty="0" smtClean="0"/>
            <a:t>Présentation</a:t>
          </a:r>
          <a:endParaRPr lang="fr-FR" sz="1600" dirty="0"/>
        </a:p>
      </dgm:t>
    </dgm:pt>
    <dgm:pt modelId="{0BF6592B-F74C-4C01-8EC8-7E0D4D1DFBAD}" type="parTrans" cxnId="{2B2A8155-72FF-406E-AD4B-4D1348603344}">
      <dgm:prSet/>
      <dgm:spPr/>
      <dgm:t>
        <a:bodyPr/>
        <a:lstStyle/>
        <a:p>
          <a:endParaRPr lang="fr-FR"/>
        </a:p>
      </dgm:t>
    </dgm:pt>
    <dgm:pt modelId="{9EA029FE-9BB7-4B18-BB40-97227A744ABC}" type="sibTrans" cxnId="{2B2A8155-72FF-406E-AD4B-4D1348603344}">
      <dgm:prSet/>
      <dgm:spPr/>
      <dgm:t>
        <a:bodyPr/>
        <a:lstStyle/>
        <a:p>
          <a:endParaRPr lang="fr-FR"/>
        </a:p>
      </dgm:t>
    </dgm:pt>
    <dgm:pt modelId="{18D98E65-1DB4-4B88-A52B-6072D6C6BFE0}">
      <dgm:prSet phldrT="[Texte]"/>
      <dgm:spPr/>
      <dgm:t>
        <a:bodyPr/>
        <a:lstStyle/>
        <a:p>
          <a:r>
            <a:rPr lang="fr-FR" dirty="0" smtClean="0"/>
            <a:t>Gestion données</a:t>
          </a:r>
          <a:endParaRPr lang="fr-FR" dirty="0"/>
        </a:p>
      </dgm:t>
    </dgm:pt>
    <dgm:pt modelId="{61A34A64-0F17-4F8E-B44F-83B25DFF31B1}" type="parTrans" cxnId="{10F14E52-ADA3-4865-8EAE-5E338C77A397}">
      <dgm:prSet/>
      <dgm:spPr/>
      <dgm:t>
        <a:bodyPr/>
        <a:lstStyle/>
        <a:p>
          <a:endParaRPr lang="fr-FR"/>
        </a:p>
      </dgm:t>
    </dgm:pt>
    <dgm:pt modelId="{4D87D705-EDF1-4CA8-AD4C-26EAC77F1612}" type="sibTrans" cxnId="{10F14E52-ADA3-4865-8EAE-5E338C77A397}">
      <dgm:prSet/>
      <dgm:spPr/>
      <dgm:t>
        <a:bodyPr/>
        <a:lstStyle/>
        <a:p>
          <a:endParaRPr lang="fr-FR"/>
        </a:p>
      </dgm:t>
    </dgm:pt>
    <dgm:pt modelId="{C9C13887-6830-4774-89B2-8BD5C4DD6A6B}">
      <dgm:prSet custT="1"/>
      <dgm:spPr/>
      <dgm:t>
        <a:bodyPr/>
        <a:lstStyle/>
        <a:p>
          <a:r>
            <a:rPr lang="fr-FR" sz="1300" dirty="0" smtClean="0"/>
            <a:t>Centralisation des données</a:t>
          </a:r>
        </a:p>
      </dgm:t>
    </dgm:pt>
    <dgm:pt modelId="{343CF351-4482-485D-B325-C977825ED4AC}" type="parTrans" cxnId="{891DEC30-F5D3-49D3-B126-810B307BE32D}">
      <dgm:prSet/>
      <dgm:spPr/>
      <dgm:t>
        <a:bodyPr/>
        <a:lstStyle/>
        <a:p>
          <a:endParaRPr lang="fr-FR"/>
        </a:p>
      </dgm:t>
    </dgm:pt>
    <dgm:pt modelId="{05DA3F58-A746-4DB2-86F6-7AE6412BDE60}" type="sibTrans" cxnId="{891DEC30-F5D3-49D3-B126-810B307BE32D}">
      <dgm:prSet/>
      <dgm:spPr/>
      <dgm:t>
        <a:bodyPr/>
        <a:lstStyle/>
        <a:p>
          <a:endParaRPr lang="fr-FR"/>
        </a:p>
      </dgm:t>
    </dgm:pt>
    <dgm:pt modelId="{8E724C7D-A981-4AAF-B0D2-32F7451C4C71}">
      <dgm:prSet phldrT="[Texte]"/>
      <dgm:spPr/>
      <dgm:t>
        <a:bodyPr/>
        <a:lstStyle/>
        <a:p>
          <a:r>
            <a:rPr lang="fr-FR" dirty="0" smtClean="0"/>
            <a:t>Optimisation temps de travail</a:t>
          </a:r>
          <a:endParaRPr lang="fr-FR" dirty="0"/>
        </a:p>
      </dgm:t>
    </dgm:pt>
    <dgm:pt modelId="{7DBED8F0-0323-44C8-BDB2-EB949F200A3F}" type="parTrans" cxnId="{48B7F0B1-4C5F-42EC-A3B8-94E439C0908A}">
      <dgm:prSet/>
      <dgm:spPr/>
      <dgm:t>
        <a:bodyPr/>
        <a:lstStyle/>
        <a:p>
          <a:endParaRPr lang="fr-FR"/>
        </a:p>
      </dgm:t>
    </dgm:pt>
    <dgm:pt modelId="{F7B87C0E-C02E-4853-9BA9-273A3AE8CC53}" type="sibTrans" cxnId="{48B7F0B1-4C5F-42EC-A3B8-94E439C0908A}">
      <dgm:prSet/>
      <dgm:spPr/>
      <dgm:t>
        <a:bodyPr/>
        <a:lstStyle/>
        <a:p>
          <a:endParaRPr lang="fr-FR"/>
        </a:p>
      </dgm:t>
    </dgm:pt>
    <dgm:pt modelId="{19058D28-1586-46A0-BFD3-84F4F38BEE10}">
      <dgm:prSet phldrT="[Texte]" custT="1"/>
      <dgm:spPr/>
      <dgm:t>
        <a:bodyPr/>
        <a:lstStyle/>
        <a:p>
          <a:r>
            <a:rPr lang="fr-FR" sz="2400" dirty="0" smtClean="0"/>
            <a:t>300 utilisateurs</a:t>
          </a:r>
        </a:p>
      </dgm:t>
    </dgm:pt>
    <dgm:pt modelId="{A93E7B91-2A49-4150-9AF6-7410F08EF55E}" type="parTrans" cxnId="{250288DF-4ACE-498E-B25C-0B33258ED15C}">
      <dgm:prSet/>
      <dgm:spPr/>
      <dgm:t>
        <a:bodyPr/>
        <a:lstStyle/>
        <a:p>
          <a:endParaRPr lang="fr-FR"/>
        </a:p>
      </dgm:t>
    </dgm:pt>
    <dgm:pt modelId="{D128FB7F-E144-4984-99EE-6EC9895990C4}" type="sibTrans" cxnId="{250288DF-4ACE-498E-B25C-0B33258ED15C}">
      <dgm:prSet/>
      <dgm:spPr/>
      <dgm:t>
        <a:bodyPr/>
        <a:lstStyle/>
        <a:p>
          <a:endParaRPr lang="fr-FR"/>
        </a:p>
      </dgm:t>
    </dgm:pt>
    <dgm:pt modelId="{3368816C-18D7-4E4E-BFBF-32114C66EABA}">
      <dgm:prSet phldrT="[Texte]" custT="1"/>
      <dgm:spPr/>
      <dgm:t>
        <a:bodyPr/>
        <a:lstStyle/>
        <a:p>
          <a:endParaRPr lang="fr-FR" sz="2400" dirty="0" smtClean="0"/>
        </a:p>
      </dgm:t>
    </dgm:pt>
    <dgm:pt modelId="{8052D738-A522-4962-A7A3-B191DC488918}" type="parTrans" cxnId="{0FC22B2C-94EE-49AB-BA3B-1B7F8ADCCD5E}">
      <dgm:prSet/>
      <dgm:spPr/>
      <dgm:t>
        <a:bodyPr/>
        <a:lstStyle/>
        <a:p>
          <a:endParaRPr lang="fr-FR"/>
        </a:p>
      </dgm:t>
    </dgm:pt>
    <dgm:pt modelId="{7B314556-D3D0-4E0A-8033-357A3407751A}" type="sibTrans" cxnId="{0FC22B2C-94EE-49AB-BA3B-1B7F8ADCCD5E}">
      <dgm:prSet/>
      <dgm:spPr/>
      <dgm:t>
        <a:bodyPr/>
        <a:lstStyle/>
        <a:p>
          <a:endParaRPr lang="fr-FR"/>
        </a:p>
      </dgm:t>
    </dgm:pt>
    <dgm:pt modelId="{CDB89C3E-53A7-46FF-B2E2-05A54CD27F02}">
      <dgm:prSet phldrT="[Texte]"/>
      <dgm:spPr/>
      <dgm:t>
        <a:bodyPr/>
        <a:lstStyle/>
        <a:p>
          <a:r>
            <a:rPr lang="fr-FR" dirty="0" smtClean="0"/>
            <a:t>Prospection</a:t>
          </a:r>
          <a:endParaRPr lang="fr-FR" dirty="0"/>
        </a:p>
      </dgm:t>
    </dgm:pt>
    <dgm:pt modelId="{6A17BF5C-FCBF-47C2-8E53-774B6DA720D9}" type="sibTrans" cxnId="{89E8B9FC-2834-40CF-A5B7-6C007DF31D98}">
      <dgm:prSet/>
      <dgm:spPr/>
      <dgm:t>
        <a:bodyPr/>
        <a:lstStyle/>
        <a:p>
          <a:endParaRPr lang="fr-FR"/>
        </a:p>
      </dgm:t>
    </dgm:pt>
    <dgm:pt modelId="{BB623F49-8CB3-4F6A-9F6B-A86A29B174D7}" type="parTrans" cxnId="{89E8B9FC-2834-40CF-A5B7-6C007DF31D98}">
      <dgm:prSet/>
      <dgm:spPr/>
      <dgm:t>
        <a:bodyPr/>
        <a:lstStyle/>
        <a:p>
          <a:endParaRPr lang="fr-FR"/>
        </a:p>
      </dgm:t>
    </dgm:pt>
    <dgm:pt modelId="{C6FBBEB9-10E6-4C51-9158-5E62A2F000C1}">
      <dgm:prSet/>
      <dgm:spPr/>
      <dgm:t>
        <a:bodyPr/>
        <a:lstStyle/>
        <a:p>
          <a:r>
            <a:rPr lang="fr-FR" dirty="0" smtClean="0"/>
            <a:t>Plus de temps pour les clients</a:t>
          </a:r>
        </a:p>
      </dgm:t>
    </dgm:pt>
    <dgm:pt modelId="{1A92BE72-8297-407C-8562-5144C8A56DC6}" type="sibTrans" cxnId="{FB47BE38-55C4-467E-BD99-43CF2EE9EF95}">
      <dgm:prSet/>
      <dgm:spPr/>
      <dgm:t>
        <a:bodyPr/>
        <a:lstStyle/>
        <a:p>
          <a:endParaRPr lang="fr-FR"/>
        </a:p>
      </dgm:t>
    </dgm:pt>
    <dgm:pt modelId="{5AE70762-4E1A-4025-B9F1-2F3823CB026E}" type="parTrans" cxnId="{FB47BE38-55C4-467E-BD99-43CF2EE9EF95}">
      <dgm:prSet/>
      <dgm:spPr/>
      <dgm:t>
        <a:bodyPr/>
        <a:lstStyle/>
        <a:p>
          <a:endParaRPr lang="fr-FR"/>
        </a:p>
      </dgm:t>
    </dgm:pt>
    <dgm:pt modelId="{F3DF94C2-1B68-439C-9A9B-F8F507B48EF5}">
      <dgm:prSet phldrT="[Texte]" custT="1"/>
      <dgm:spPr/>
      <dgm:t>
        <a:bodyPr/>
        <a:lstStyle/>
        <a:p>
          <a:r>
            <a:rPr lang="fr-FR" sz="2400" dirty="0" smtClean="0">
              <a:solidFill>
                <a:schemeClr val="tx1"/>
              </a:solidFill>
            </a:rPr>
            <a:t>Cible</a:t>
          </a:r>
        </a:p>
      </dgm:t>
    </dgm:pt>
    <dgm:pt modelId="{034CDC56-FB8F-4857-A08D-5F7EBFFE2654}" type="sibTrans" cxnId="{A225DB14-7E48-46A2-8CA8-AF188FDFDB70}">
      <dgm:prSet/>
      <dgm:spPr/>
      <dgm:t>
        <a:bodyPr/>
        <a:lstStyle/>
        <a:p>
          <a:endParaRPr lang="fr-FR"/>
        </a:p>
      </dgm:t>
    </dgm:pt>
    <dgm:pt modelId="{BF53E3A9-757B-4339-9631-3F2CA5E04FA8}" type="parTrans" cxnId="{A225DB14-7E48-46A2-8CA8-AF188FDFDB70}">
      <dgm:prSet/>
      <dgm:spPr/>
      <dgm:t>
        <a:bodyPr/>
        <a:lstStyle/>
        <a:p>
          <a:endParaRPr lang="fr-FR"/>
        </a:p>
      </dgm:t>
    </dgm:pt>
    <dgm:pt modelId="{1669FC64-C99E-4407-84DC-0F8018E8B28F}" type="pres">
      <dgm:prSet presAssocID="{B947ACF8-95A8-4657-A7E7-C5938A6DEC4D}" presName="Name0" presStyleCnt="0">
        <dgm:presLayoutVars>
          <dgm:dir/>
          <dgm:animLvl val="lvl"/>
          <dgm:resizeHandles val="exact"/>
        </dgm:presLayoutVars>
      </dgm:prSet>
      <dgm:spPr/>
    </dgm:pt>
    <dgm:pt modelId="{1E34A746-2334-4E95-B274-54A4C9D04491}" type="pres">
      <dgm:prSet presAssocID="{3368816C-18D7-4E4E-BFBF-32114C66EABA}" presName="Name8" presStyleCnt="0"/>
      <dgm:spPr/>
    </dgm:pt>
    <dgm:pt modelId="{7722E384-A0A2-4C21-9879-07AADE4676F9}" type="pres">
      <dgm:prSet presAssocID="{3368816C-18D7-4E4E-BFBF-32114C66EABA}" presName="level" presStyleLbl="node1" presStyleIdx="0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D56E5213-A4EE-4813-BC08-8AD21F4BAF7D}" type="pres">
      <dgm:prSet presAssocID="{3368816C-18D7-4E4E-BFBF-32114C66EABA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85AB9ADE-1D06-4554-86E5-708B58EB8E4B}" type="pres">
      <dgm:prSet presAssocID="{F3DF94C2-1B68-439C-9A9B-F8F507B48EF5}" presName="Name8" presStyleCnt="0"/>
      <dgm:spPr/>
    </dgm:pt>
    <dgm:pt modelId="{5381736C-0433-451A-8A75-B784A955ABA7}" type="pres">
      <dgm:prSet presAssocID="{F3DF94C2-1B68-439C-9A9B-F8F507B48EF5}" presName="acctBkgd" presStyleLbl="alignAcc1" presStyleIdx="0" presStyleCnt="4"/>
      <dgm:spPr/>
      <dgm:t>
        <a:bodyPr/>
        <a:lstStyle/>
        <a:p>
          <a:endParaRPr lang="fr-FR"/>
        </a:p>
      </dgm:t>
    </dgm:pt>
    <dgm:pt modelId="{74380485-78E9-4E4A-85F0-7CF337524776}" type="pres">
      <dgm:prSet presAssocID="{F3DF94C2-1B68-439C-9A9B-F8F507B48EF5}" presName="acctTx" presStyleLbl="alignAcc1" presStyleIdx="0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BA363D81-1D36-4D83-AC2C-65D3EB666DC6}" type="pres">
      <dgm:prSet presAssocID="{F3DF94C2-1B68-439C-9A9B-F8F507B48EF5}" presName="level" presStyleLbl="node1" presStyleIdx="1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8B80975D-7E11-451B-9CDD-F29A270A82CD}" type="pres">
      <dgm:prSet presAssocID="{F3DF94C2-1B68-439C-9A9B-F8F507B48EF5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22E72AD-3B39-48D2-AF6C-76C156E435C3}" type="pres">
      <dgm:prSet presAssocID="{CDB89C3E-53A7-46FF-B2E2-05A54CD27F02}" presName="Name8" presStyleCnt="0"/>
      <dgm:spPr/>
    </dgm:pt>
    <dgm:pt modelId="{2F2FDE1B-A4AE-47C9-9CE9-2E8B2497B8EA}" type="pres">
      <dgm:prSet presAssocID="{CDB89C3E-53A7-46FF-B2E2-05A54CD27F02}" presName="acctBkgd" presStyleLbl="alignAcc1" presStyleIdx="1" presStyleCnt="4"/>
      <dgm:spPr/>
      <dgm:t>
        <a:bodyPr/>
        <a:lstStyle/>
        <a:p>
          <a:endParaRPr lang="fr-FR"/>
        </a:p>
      </dgm:t>
    </dgm:pt>
    <dgm:pt modelId="{20947AAB-85DA-46A6-BB0F-4B7E481AED49}" type="pres">
      <dgm:prSet presAssocID="{CDB89C3E-53A7-46FF-B2E2-05A54CD27F02}" presName="acctTx" presStyleLbl="alignAcc1" presStyleIdx="1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ED77ADA4-62A6-4BD1-8839-1CC5E9A38515}" type="pres">
      <dgm:prSet presAssocID="{CDB89C3E-53A7-46FF-B2E2-05A54CD27F02}" presName="level" presStyleLbl="node1" presStyleIdx="2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4758C2A4-C065-447F-A018-4F378D57EDE5}" type="pres">
      <dgm:prSet presAssocID="{CDB89C3E-53A7-46FF-B2E2-05A54CD27F02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B09AC6A-AD44-4A89-8395-03E96DD0A7CE}" type="pres">
      <dgm:prSet presAssocID="{18D98E65-1DB4-4B88-A52B-6072D6C6BFE0}" presName="Name8" presStyleCnt="0"/>
      <dgm:spPr/>
    </dgm:pt>
    <dgm:pt modelId="{8F91CB41-FADF-4F18-96A6-1E0E32846E05}" type="pres">
      <dgm:prSet presAssocID="{18D98E65-1DB4-4B88-A52B-6072D6C6BFE0}" presName="acctBkgd" presStyleLbl="alignAcc1" presStyleIdx="2" presStyleCnt="4"/>
      <dgm:spPr/>
      <dgm:t>
        <a:bodyPr/>
        <a:lstStyle/>
        <a:p>
          <a:endParaRPr lang="fr-FR"/>
        </a:p>
      </dgm:t>
    </dgm:pt>
    <dgm:pt modelId="{0EE5C109-6474-4F03-8063-6DD8508A0EC1}" type="pres">
      <dgm:prSet presAssocID="{18D98E65-1DB4-4B88-A52B-6072D6C6BFE0}" presName="acctTx" presStyleLbl="alignAcc1" presStyleIdx="2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BC962453-F232-49CF-805F-C2D5AE1FB6F2}" type="pres">
      <dgm:prSet presAssocID="{18D98E65-1DB4-4B88-A52B-6072D6C6BFE0}" presName="level" presStyleLbl="node1" presStyleIdx="3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704A7B5D-401E-48CE-B8D7-ED2E0D5AF4C3}" type="pres">
      <dgm:prSet presAssocID="{18D98E65-1DB4-4B88-A52B-6072D6C6BFE0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05AC30CC-BC2E-4235-B296-3723F5604AF8}" type="pres">
      <dgm:prSet presAssocID="{05C8FC04-AB95-461F-B143-57F5F00D3691}" presName="Name8" presStyleCnt="0"/>
      <dgm:spPr/>
    </dgm:pt>
    <dgm:pt modelId="{3227A095-9DDD-49F2-AC72-C3A792F351E8}" type="pres">
      <dgm:prSet presAssocID="{05C8FC04-AB95-461F-B143-57F5F00D3691}" presName="acctBkgd" presStyleLbl="alignAcc1" presStyleIdx="3" presStyleCnt="4"/>
      <dgm:spPr/>
      <dgm:t>
        <a:bodyPr/>
        <a:lstStyle/>
        <a:p>
          <a:endParaRPr lang="fr-FR"/>
        </a:p>
      </dgm:t>
    </dgm:pt>
    <dgm:pt modelId="{0A1BD8C1-B10E-4B90-B29E-F6EFA1CF2921}" type="pres">
      <dgm:prSet presAssocID="{05C8FC04-AB95-461F-B143-57F5F00D3691}" presName="acctTx" presStyleLbl="alignAcc1" presStyleIdx="3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6FB6A65-F8C9-4589-9A87-ECBE8BE0D36E}" type="pres">
      <dgm:prSet presAssocID="{05C8FC04-AB95-461F-B143-57F5F00D3691}" presName="level" presStyleLbl="node1" presStyleIdx="4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00DD647E-A6EE-45E5-B543-EC3A96AA998A}" type="pres">
      <dgm:prSet presAssocID="{05C8FC04-AB95-461F-B143-57F5F00D3691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DB2656C5-B49F-4942-B9B8-683B63E9BC55}" type="presOf" srcId="{CDB89C3E-53A7-46FF-B2E2-05A54CD27F02}" destId="{4758C2A4-C065-447F-A018-4F378D57EDE5}" srcOrd="1" destOrd="0" presId="urn:microsoft.com/office/officeart/2005/8/layout/pyramid1"/>
    <dgm:cxn modelId="{8474CEDE-6B12-45C5-A07C-AC0A3E9F2403}" type="presOf" srcId="{0C778A4C-4F61-41C4-8606-04E7C7B9B329}" destId="{2F2FDE1B-A4AE-47C9-9CE9-2E8B2497B8EA}" srcOrd="0" destOrd="1" presId="urn:microsoft.com/office/officeart/2005/8/layout/pyramid1"/>
    <dgm:cxn modelId="{16637436-0708-4A69-A168-52E4B752665F}" type="presOf" srcId="{18D98E65-1DB4-4B88-A52B-6072D6C6BFE0}" destId="{704A7B5D-401E-48CE-B8D7-ED2E0D5AF4C3}" srcOrd="1" destOrd="0" presId="urn:microsoft.com/office/officeart/2005/8/layout/pyramid1"/>
    <dgm:cxn modelId="{800AC8EA-A640-4963-B8A4-640D16D38A70}" srcId="{CDB89C3E-53A7-46FF-B2E2-05A54CD27F02}" destId="{4115045C-D79B-4FDC-A082-6453F560C40D}" srcOrd="0" destOrd="0" parTransId="{7EFCEE1D-7235-42C6-8511-DC34C5585522}" sibTransId="{F009C187-F5EE-4830-8FAF-2CA6AB165B83}"/>
    <dgm:cxn modelId="{A33AE9E5-C922-4A5F-A281-1EF5D184105E}" type="presOf" srcId="{19058D28-1586-46A0-BFD3-84F4F38BEE10}" destId="{5381736C-0433-451A-8A75-B784A955ABA7}" srcOrd="0" destOrd="0" presId="urn:microsoft.com/office/officeart/2005/8/layout/pyramid1"/>
    <dgm:cxn modelId="{D84CBC95-63B2-4AD4-9E01-4A58F64B2162}" type="presOf" srcId="{4115045C-D79B-4FDC-A082-6453F560C40D}" destId="{20947AAB-85DA-46A6-BB0F-4B7E481AED49}" srcOrd="1" destOrd="0" presId="urn:microsoft.com/office/officeart/2005/8/layout/pyramid1"/>
    <dgm:cxn modelId="{250288DF-4ACE-498E-B25C-0B33258ED15C}" srcId="{F3DF94C2-1B68-439C-9A9B-F8F507B48EF5}" destId="{19058D28-1586-46A0-BFD3-84F4F38BEE10}" srcOrd="0" destOrd="0" parTransId="{A93E7B91-2A49-4150-9AF6-7410F08EF55E}" sibTransId="{D128FB7F-E144-4984-99EE-6EC9895990C4}"/>
    <dgm:cxn modelId="{EE761640-1D14-478B-8875-72D8C49B3958}" type="presOf" srcId="{18D98E65-1DB4-4B88-A52B-6072D6C6BFE0}" destId="{BC962453-F232-49CF-805F-C2D5AE1FB6F2}" srcOrd="0" destOrd="0" presId="urn:microsoft.com/office/officeart/2005/8/layout/pyramid1"/>
    <dgm:cxn modelId="{337AFDE1-C527-446E-A491-9F0F07B552A0}" type="presOf" srcId="{3368816C-18D7-4E4E-BFBF-32114C66EABA}" destId="{7722E384-A0A2-4C21-9879-07AADE4676F9}" srcOrd="0" destOrd="0" presId="urn:microsoft.com/office/officeart/2005/8/layout/pyramid1"/>
    <dgm:cxn modelId="{85A64F12-43C3-4F31-AB84-BAB1659DBEE5}" type="presOf" srcId="{C6FBBEB9-10E6-4C51-9158-5E62A2F000C1}" destId="{3227A095-9DDD-49F2-AC72-C3A792F351E8}" srcOrd="0" destOrd="1" presId="urn:microsoft.com/office/officeart/2005/8/layout/pyramid1"/>
    <dgm:cxn modelId="{10F14E52-ADA3-4865-8EAE-5E338C77A397}" srcId="{B947ACF8-95A8-4657-A7E7-C5938A6DEC4D}" destId="{18D98E65-1DB4-4B88-A52B-6072D6C6BFE0}" srcOrd="3" destOrd="0" parTransId="{61A34A64-0F17-4F8E-B44F-83B25DFF31B1}" sibTransId="{4D87D705-EDF1-4CA8-AD4C-26EAC77F1612}"/>
    <dgm:cxn modelId="{92E05C6F-7149-4C67-9DEF-4DCBE3B2C4C0}" type="presOf" srcId="{0C778A4C-4F61-41C4-8606-04E7C7B9B329}" destId="{20947AAB-85DA-46A6-BB0F-4B7E481AED49}" srcOrd="1" destOrd="1" presId="urn:microsoft.com/office/officeart/2005/8/layout/pyramid1"/>
    <dgm:cxn modelId="{A225DB14-7E48-46A2-8CA8-AF188FDFDB70}" srcId="{B947ACF8-95A8-4657-A7E7-C5938A6DEC4D}" destId="{F3DF94C2-1B68-439C-9A9B-F8F507B48EF5}" srcOrd="1" destOrd="0" parTransId="{BF53E3A9-757B-4339-9631-3F2CA5E04FA8}" sibTransId="{034CDC56-FB8F-4857-A08D-5F7EBFFE2654}"/>
    <dgm:cxn modelId="{77528EC9-3559-4FC9-AD95-5F45A1E131B9}" type="presOf" srcId="{C9C13887-6830-4774-89B2-8BD5C4DD6A6B}" destId="{0EE5C109-6474-4F03-8063-6DD8508A0EC1}" srcOrd="1" destOrd="1" presId="urn:microsoft.com/office/officeart/2005/8/layout/pyramid1"/>
    <dgm:cxn modelId="{8C4351C8-E0BD-42DA-B501-4A220EA5CAB5}" type="presOf" srcId="{19058D28-1586-46A0-BFD3-84F4F38BEE10}" destId="{74380485-78E9-4E4A-85F0-7CF337524776}" srcOrd="1" destOrd="0" presId="urn:microsoft.com/office/officeart/2005/8/layout/pyramid1"/>
    <dgm:cxn modelId="{FB47BE38-55C4-467E-BD99-43CF2EE9EF95}" srcId="{05C8FC04-AB95-461F-B143-57F5F00D3691}" destId="{C6FBBEB9-10E6-4C51-9158-5E62A2F000C1}" srcOrd="1" destOrd="0" parTransId="{5AE70762-4E1A-4025-B9F1-2F3823CB026E}" sibTransId="{1A92BE72-8297-407C-8562-5144C8A56DC6}"/>
    <dgm:cxn modelId="{4F92C0A1-AFA8-43FA-B658-8E5CA032F6F4}" type="presOf" srcId="{CDB89C3E-53A7-46FF-B2E2-05A54CD27F02}" destId="{ED77ADA4-62A6-4BD1-8839-1CC5E9A38515}" srcOrd="0" destOrd="0" presId="urn:microsoft.com/office/officeart/2005/8/layout/pyramid1"/>
    <dgm:cxn modelId="{8A81326A-1816-4B5A-962A-16218DFB5969}" type="presOf" srcId="{C6FBBEB9-10E6-4C51-9158-5E62A2F000C1}" destId="{0A1BD8C1-B10E-4B90-B29E-F6EFA1CF2921}" srcOrd="1" destOrd="1" presId="urn:microsoft.com/office/officeart/2005/8/layout/pyramid1"/>
    <dgm:cxn modelId="{2B2A8155-72FF-406E-AD4B-4D1348603344}" srcId="{CDB89C3E-53A7-46FF-B2E2-05A54CD27F02}" destId="{0C778A4C-4F61-41C4-8606-04E7C7B9B329}" srcOrd="1" destOrd="0" parTransId="{0BF6592B-F74C-4C01-8EC8-7E0D4D1DFBAD}" sibTransId="{9EA029FE-9BB7-4B18-BB40-97227A744ABC}"/>
    <dgm:cxn modelId="{48B7F0B1-4C5F-42EC-A3B8-94E439C0908A}" srcId="{05C8FC04-AB95-461F-B143-57F5F00D3691}" destId="{8E724C7D-A981-4AAF-B0D2-32F7451C4C71}" srcOrd="0" destOrd="0" parTransId="{7DBED8F0-0323-44C8-BDB2-EB949F200A3F}" sibTransId="{F7B87C0E-C02E-4853-9BA9-273A3AE8CC53}"/>
    <dgm:cxn modelId="{59AB0582-0D03-45C0-B5A9-C4056169425A}" type="presOf" srcId="{B947ACF8-95A8-4657-A7E7-C5938A6DEC4D}" destId="{1669FC64-C99E-4407-84DC-0F8018E8B28F}" srcOrd="0" destOrd="0" presId="urn:microsoft.com/office/officeart/2005/8/layout/pyramid1"/>
    <dgm:cxn modelId="{74B60786-B9FF-4111-B7BB-A3E3FD06488F}" type="presOf" srcId="{8E724C7D-A981-4AAF-B0D2-32F7451C4C71}" destId="{3227A095-9DDD-49F2-AC72-C3A792F351E8}" srcOrd="0" destOrd="0" presId="urn:microsoft.com/office/officeart/2005/8/layout/pyramid1"/>
    <dgm:cxn modelId="{03901286-9DE8-4DEF-84AF-249D556F14F1}" type="presOf" srcId="{4115045C-D79B-4FDC-A082-6453F560C40D}" destId="{2F2FDE1B-A4AE-47C9-9CE9-2E8B2497B8EA}" srcOrd="0" destOrd="0" presId="urn:microsoft.com/office/officeart/2005/8/layout/pyramid1"/>
    <dgm:cxn modelId="{89E8B9FC-2834-40CF-A5B7-6C007DF31D98}" srcId="{B947ACF8-95A8-4657-A7E7-C5938A6DEC4D}" destId="{CDB89C3E-53A7-46FF-B2E2-05A54CD27F02}" srcOrd="2" destOrd="0" parTransId="{BB623F49-8CB3-4F6A-9F6B-A86A29B174D7}" sibTransId="{6A17BF5C-FCBF-47C2-8E53-774B6DA720D9}"/>
    <dgm:cxn modelId="{891DEC30-F5D3-49D3-B126-810B307BE32D}" srcId="{18D98E65-1DB4-4B88-A52B-6072D6C6BFE0}" destId="{C9C13887-6830-4774-89B2-8BD5C4DD6A6B}" srcOrd="1" destOrd="0" parTransId="{343CF351-4482-485D-B325-C977825ED4AC}" sibTransId="{05DA3F58-A746-4DB2-86F6-7AE6412BDE60}"/>
    <dgm:cxn modelId="{D42F0FDE-896F-4F95-A40A-31424C95F9FC}" type="presOf" srcId="{C9C13887-6830-4774-89B2-8BD5C4DD6A6B}" destId="{8F91CB41-FADF-4F18-96A6-1E0E32846E05}" srcOrd="0" destOrd="1" presId="urn:microsoft.com/office/officeart/2005/8/layout/pyramid1"/>
    <dgm:cxn modelId="{3A83A21E-72EF-4251-BF28-B5FF8EE1E22F}" type="presOf" srcId="{8E724C7D-A981-4AAF-B0D2-32F7451C4C71}" destId="{0A1BD8C1-B10E-4B90-B29E-F6EFA1CF2921}" srcOrd="1" destOrd="0" presId="urn:microsoft.com/office/officeart/2005/8/layout/pyramid1"/>
    <dgm:cxn modelId="{7D46C0DE-ABF3-4517-AC91-7134ABF620B8}" type="presOf" srcId="{05C8FC04-AB95-461F-B143-57F5F00D3691}" destId="{26FB6A65-F8C9-4589-9A87-ECBE8BE0D36E}" srcOrd="0" destOrd="0" presId="urn:microsoft.com/office/officeart/2005/8/layout/pyramid1"/>
    <dgm:cxn modelId="{092D7BF5-DC32-4754-B43B-DB26784C51FA}" type="presOf" srcId="{05C8FC04-AB95-461F-B143-57F5F00D3691}" destId="{00DD647E-A6EE-45E5-B543-EC3A96AA998A}" srcOrd="1" destOrd="0" presId="urn:microsoft.com/office/officeart/2005/8/layout/pyramid1"/>
    <dgm:cxn modelId="{0FC22B2C-94EE-49AB-BA3B-1B7F8ADCCD5E}" srcId="{B947ACF8-95A8-4657-A7E7-C5938A6DEC4D}" destId="{3368816C-18D7-4E4E-BFBF-32114C66EABA}" srcOrd="0" destOrd="0" parTransId="{8052D738-A522-4962-A7A3-B191DC488918}" sibTransId="{7B314556-D3D0-4E0A-8033-357A3407751A}"/>
    <dgm:cxn modelId="{69B0F10C-5A45-45F5-BBEE-02F6D6A44AFF}" srcId="{18D98E65-1DB4-4B88-A52B-6072D6C6BFE0}" destId="{B0CA7AA8-162B-4025-BF49-900A3141400A}" srcOrd="0" destOrd="0" parTransId="{DA2A8A79-E9EF-4CA1-9A8C-638C55782762}" sibTransId="{FB72B08C-4551-406E-9223-2BA7B3FBFCB1}"/>
    <dgm:cxn modelId="{E8B492B2-8381-4BB4-AAAD-BB65CAC1A994}" type="presOf" srcId="{F3DF94C2-1B68-439C-9A9B-F8F507B48EF5}" destId="{BA363D81-1D36-4D83-AC2C-65D3EB666DC6}" srcOrd="0" destOrd="0" presId="urn:microsoft.com/office/officeart/2005/8/layout/pyramid1"/>
    <dgm:cxn modelId="{105D83AA-3E32-4B26-BC9A-B03CA124CD2B}" type="presOf" srcId="{F3DF94C2-1B68-439C-9A9B-F8F507B48EF5}" destId="{8B80975D-7E11-451B-9CDD-F29A270A82CD}" srcOrd="1" destOrd="0" presId="urn:microsoft.com/office/officeart/2005/8/layout/pyramid1"/>
    <dgm:cxn modelId="{880BC38C-AACB-4CB8-896C-652721140CE4}" type="presOf" srcId="{B0CA7AA8-162B-4025-BF49-900A3141400A}" destId="{0EE5C109-6474-4F03-8063-6DD8508A0EC1}" srcOrd="1" destOrd="0" presId="urn:microsoft.com/office/officeart/2005/8/layout/pyramid1"/>
    <dgm:cxn modelId="{557C30E0-2161-4744-B746-A72A888B3B80}" srcId="{B947ACF8-95A8-4657-A7E7-C5938A6DEC4D}" destId="{05C8FC04-AB95-461F-B143-57F5F00D3691}" srcOrd="4" destOrd="0" parTransId="{8086C75B-8F5E-4DF4-B54B-BCC2EBF1CDC7}" sibTransId="{F5B8CFF9-1755-4A0C-9FC9-C2F563D52029}"/>
    <dgm:cxn modelId="{9D66130A-230B-40AC-86F2-1A1AF859EF24}" type="presOf" srcId="{3368816C-18D7-4E4E-BFBF-32114C66EABA}" destId="{D56E5213-A4EE-4813-BC08-8AD21F4BAF7D}" srcOrd="1" destOrd="0" presId="urn:microsoft.com/office/officeart/2005/8/layout/pyramid1"/>
    <dgm:cxn modelId="{52C2324D-E7DE-43F4-B34F-C1F0A1D5114E}" type="presOf" srcId="{B0CA7AA8-162B-4025-BF49-900A3141400A}" destId="{8F91CB41-FADF-4F18-96A6-1E0E32846E05}" srcOrd="0" destOrd="0" presId="urn:microsoft.com/office/officeart/2005/8/layout/pyramid1"/>
    <dgm:cxn modelId="{756A3578-4429-4E76-B1AE-EC1473058CBC}" type="presParOf" srcId="{1669FC64-C99E-4407-84DC-0F8018E8B28F}" destId="{1E34A746-2334-4E95-B274-54A4C9D04491}" srcOrd="0" destOrd="0" presId="urn:microsoft.com/office/officeart/2005/8/layout/pyramid1"/>
    <dgm:cxn modelId="{E2109AF6-5CF0-498C-BF02-E2AFC86FD264}" type="presParOf" srcId="{1E34A746-2334-4E95-B274-54A4C9D04491}" destId="{7722E384-A0A2-4C21-9879-07AADE4676F9}" srcOrd="0" destOrd="0" presId="urn:microsoft.com/office/officeart/2005/8/layout/pyramid1"/>
    <dgm:cxn modelId="{51893DCA-0927-426C-9217-A514899CABB6}" type="presParOf" srcId="{1E34A746-2334-4E95-B274-54A4C9D04491}" destId="{D56E5213-A4EE-4813-BC08-8AD21F4BAF7D}" srcOrd="1" destOrd="0" presId="urn:microsoft.com/office/officeart/2005/8/layout/pyramid1"/>
    <dgm:cxn modelId="{B312B80B-2E4B-4721-ABD1-B17530AEAF72}" type="presParOf" srcId="{1669FC64-C99E-4407-84DC-0F8018E8B28F}" destId="{85AB9ADE-1D06-4554-86E5-708B58EB8E4B}" srcOrd="1" destOrd="0" presId="urn:microsoft.com/office/officeart/2005/8/layout/pyramid1"/>
    <dgm:cxn modelId="{8057262A-8B0E-4CAA-92BA-BC21BC5A626E}" type="presParOf" srcId="{85AB9ADE-1D06-4554-86E5-708B58EB8E4B}" destId="{5381736C-0433-451A-8A75-B784A955ABA7}" srcOrd="0" destOrd="0" presId="urn:microsoft.com/office/officeart/2005/8/layout/pyramid1"/>
    <dgm:cxn modelId="{16915567-EF24-4EEF-92A1-954747BA2293}" type="presParOf" srcId="{85AB9ADE-1D06-4554-86E5-708B58EB8E4B}" destId="{74380485-78E9-4E4A-85F0-7CF337524776}" srcOrd="1" destOrd="0" presId="urn:microsoft.com/office/officeart/2005/8/layout/pyramid1"/>
    <dgm:cxn modelId="{CA446EB1-37A8-4C8F-9E67-6BAA0B31E1F5}" type="presParOf" srcId="{85AB9ADE-1D06-4554-86E5-708B58EB8E4B}" destId="{BA363D81-1D36-4D83-AC2C-65D3EB666DC6}" srcOrd="2" destOrd="0" presId="urn:microsoft.com/office/officeart/2005/8/layout/pyramid1"/>
    <dgm:cxn modelId="{58DF7E44-2AE2-4D20-BDA7-A7AACE907BD7}" type="presParOf" srcId="{85AB9ADE-1D06-4554-86E5-708B58EB8E4B}" destId="{8B80975D-7E11-451B-9CDD-F29A270A82CD}" srcOrd="3" destOrd="0" presId="urn:microsoft.com/office/officeart/2005/8/layout/pyramid1"/>
    <dgm:cxn modelId="{1048C16B-3F89-46AA-9A38-0DBBCDA39B80}" type="presParOf" srcId="{1669FC64-C99E-4407-84DC-0F8018E8B28F}" destId="{C22E72AD-3B39-48D2-AF6C-76C156E435C3}" srcOrd="2" destOrd="0" presId="urn:microsoft.com/office/officeart/2005/8/layout/pyramid1"/>
    <dgm:cxn modelId="{6C9FD7DE-135D-47CC-AE73-77564239B74F}" type="presParOf" srcId="{C22E72AD-3B39-48D2-AF6C-76C156E435C3}" destId="{2F2FDE1B-A4AE-47C9-9CE9-2E8B2497B8EA}" srcOrd="0" destOrd="0" presId="urn:microsoft.com/office/officeart/2005/8/layout/pyramid1"/>
    <dgm:cxn modelId="{7607FF45-0B02-4845-80C2-04BE93428F54}" type="presParOf" srcId="{C22E72AD-3B39-48D2-AF6C-76C156E435C3}" destId="{20947AAB-85DA-46A6-BB0F-4B7E481AED49}" srcOrd="1" destOrd="0" presId="urn:microsoft.com/office/officeart/2005/8/layout/pyramid1"/>
    <dgm:cxn modelId="{EE4FB0C8-BD17-4D6D-BD03-B71C314C510E}" type="presParOf" srcId="{C22E72AD-3B39-48D2-AF6C-76C156E435C3}" destId="{ED77ADA4-62A6-4BD1-8839-1CC5E9A38515}" srcOrd="2" destOrd="0" presId="urn:microsoft.com/office/officeart/2005/8/layout/pyramid1"/>
    <dgm:cxn modelId="{7EF6110E-0077-4F05-B3DF-31BE62B68B23}" type="presParOf" srcId="{C22E72AD-3B39-48D2-AF6C-76C156E435C3}" destId="{4758C2A4-C065-447F-A018-4F378D57EDE5}" srcOrd="3" destOrd="0" presId="urn:microsoft.com/office/officeart/2005/8/layout/pyramid1"/>
    <dgm:cxn modelId="{5710BFCC-AD73-4CE2-8D81-BA4641A82EA2}" type="presParOf" srcId="{1669FC64-C99E-4407-84DC-0F8018E8B28F}" destId="{FB09AC6A-AD44-4A89-8395-03E96DD0A7CE}" srcOrd="3" destOrd="0" presId="urn:microsoft.com/office/officeart/2005/8/layout/pyramid1"/>
    <dgm:cxn modelId="{A406986F-D8B3-490F-8955-CFB802B090A1}" type="presParOf" srcId="{FB09AC6A-AD44-4A89-8395-03E96DD0A7CE}" destId="{8F91CB41-FADF-4F18-96A6-1E0E32846E05}" srcOrd="0" destOrd="0" presId="urn:microsoft.com/office/officeart/2005/8/layout/pyramid1"/>
    <dgm:cxn modelId="{2D03D33D-FDCE-44A8-87F3-172F45E74586}" type="presParOf" srcId="{FB09AC6A-AD44-4A89-8395-03E96DD0A7CE}" destId="{0EE5C109-6474-4F03-8063-6DD8508A0EC1}" srcOrd="1" destOrd="0" presId="urn:microsoft.com/office/officeart/2005/8/layout/pyramid1"/>
    <dgm:cxn modelId="{4CADA905-F5EA-452C-B05D-A84C1AE179F2}" type="presParOf" srcId="{FB09AC6A-AD44-4A89-8395-03E96DD0A7CE}" destId="{BC962453-F232-49CF-805F-C2D5AE1FB6F2}" srcOrd="2" destOrd="0" presId="urn:microsoft.com/office/officeart/2005/8/layout/pyramid1"/>
    <dgm:cxn modelId="{C7D79A21-7264-4931-99C8-591ACEACBD5F}" type="presParOf" srcId="{FB09AC6A-AD44-4A89-8395-03E96DD0A7CE}" destId="{704A7B5D-401E-48CE-B8D7-ED2E0D5AF4C3}" srcOrd="3" destOrd="0" presId="urn:microsoft.com/office/officeart/2005/8/layout/pyramid1"/>
    <dgm:cxn modelId="{C4CF9792-C9D8-48FA-BE0B-C07DA554660E}" type="presParOf" srcId="{1669FC64-C99E-4407-84DC-0F8018E8B28F}" destId="{05AC30CC-BC2E-4235-B296-3723F5604AF8}" srcOrd="4" destOrd="0" presId="urn:microsoft.com/office/officeart/2005/8/layout/pyramid1"/>
    <dgm:cxn modelId="{76ADA442-AC26-4D74-AACC-D15F605D09F2}" type="presParOf" srcId="{05AC30CC-BC2E-4235-B296-3723F5604AF8}" destId="{3227A095-9DDD-49F2-AC72-C3A792F351E8}" srcOrd="0" destOrd="0" presId="urn:microsoft.com/office/officeart/2005/8/layout/pyramid1"/>
    <dgm:cxn modelId="{CCD406A7-5509-4D5F-8E93-96BCE7ECDBD2}" type="presParOf" srcId="{05AC30CC-BC2E-4235-B296-3723F5604AF8}" destId="{0A1BD8C1-B10E-4B90-B29E-F6EFA1CF2921}" srcOrd="1" destOrd="0" presId="urn:microsoft.com/office/officeart/2005/8/layout/pyramid1"/>
    <dgm:cxn modelId="{1053FEDB-92BB-4A9E-A84B-2D3DB83B97E2}" type="presParOf" srcId="{05AC30CC-BC2E-4235-B296-3723F5604AF8}" destId="{26FB6A65-F8C9-4589-9A87-ECBE8BE0D36E}" srcOrd="2" destOrd="0" presId="urn:microsoft.com/office/officeart/2005/8/layout/pyramid1"/>
    <dgm:cxn modelId="{B9925252-0BDE-453F-AC77-EC7693717E61}" type="presParOf" srcId="{05AC30CC-BC2E-4235-B296-3723F5604AF8}" destId="{00DD647E-A6EE-45E5-B543-EC3A96AA998A}" srcOrd="3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0D1818F-5295-43DC-8C78-363BB9BAB8F5}" type="doc">
      <dgm:prSet loTypeId="urn:microsoft.com/office/officeart/2009/3/layout/RandomtoResultProcess" loCatId="process" qsTypeId="urn:microsoft.com/office/officeart/2005/8/quickstyle/simple2" qsCatId="simple" csTypeId="urn:microsoft.com/office/officeart/2005/8/colors/accent2_2" csCatId="accent2" phldr="1"/>
      <dgm:spPr/>
      <dgm:t>
        <a:bodyPr/>
        <a:lstStyle/>
        <a:p>
          <a:endParaRPr lang="fr-FR"/>
        </a:p>
      </dgm:t>
    </dgm:pt>
    <dgm:pt modelId="{438CCFC1-9D29-4625-B033-1AF91151547B}">
      <dgm:prSet phldrT="[Texte]"/>
      <dgm:spPr/>
      <dgm:t>
        <a:bodyPr/>
        <a:lstStyle/>
        <a:p>
          <a:r>
            <a:rPr lang="fr-FR" dirty="0" smtClean="0"/>
            <a:t>Documents papier</a:t>
          </a:r>
          <a:endParaRPr lang="fr-FR" dirty="0"/>
        </a:p>
      </dgm:t>
    </dgm:pt>
    <dgm:pt modelId="{51AAB640-94BD-4AC9-9CBE-8D4E25F6F97F}" type="parTrans" cxnId="{2BEB40DF-8D33-4DE4-BADA-668F8B4E669F}">
      <dgm:prSet/>
      <dgm:spPr/>
      <dgm:t>
        <a:bodyPr/>
        <a:lstStyle/>
        <a:p>
          <a:endParaRPr lang="fr-FR"/>
        </a:p>
      </dgm:t>
    </dgm:pt>
    <dgm:pt modelId="{D16C5614-C427-4844-B006-B9DCB9FC47BB}" type="sibTrans" cxnId="{2BEB40DF-8D33-4DE4-BADA-668F8B4E669F}">
      <dgm:prSet/>
      <dgm:spPr/>
      <dgm:t>
        <a:bodyPr/>
        <a:lstStyle/>
        <a:p>
          <a:endParaRPr lang="fr-FR"/>
        </a:p>
      </dgm:t>
    </dgm:pt>
    <dgm:pt modelId="{76E998C7-0315-4A0F-98F7-C2BB88992990}">
      <dgm:prSet phldrT="[Texte]"/>
      <dgm:spPr/>
      <dgm:t>
        <a:bodyPr/>
        <a:lstStyle/>
        <a:p>
          <a:r>
            <a:rPr lang="fr-FR" dirty="0" smtClean="0"/>
            <a:t>Pertes</a:t>
          </a:r>
        </a:p>
        <a:p>
          <a:r>
            <a:rPr lang="fr-FR" dirty="0" smtClean="0"/>
            <a:t>Fragilité</a:t>
          </a:r>
          <a:endParaRPr lang="fr-FR" dirty="0"/>
        </a:p>
      </dgm:t>
    </dgm:pt>
    <dgm:pt modelId="{29B63A6A-5E9B-41BF-BFB9-61CDA88CA716}" type="parTrans" cxnId="{DD7D712A-419D-4BD2-AB0D-F0E22B7AF04F}">
      <dgm:prSet/>
      <dgm:spPr/>
      <dgm:t>
        <a:bodyPr/>
        <a:lstStyle/>
        <a:p>
          <a:endParaRPr lang="fr-FR"/>
        </a:p>
      </dgm:t>
    </dgm:pt>
    <dgm:pt modelId="{813FF25B-5B7A-4F3D-B818-7B1ECBABB945}" type="sibTrans" cxnId="{DD7D712A-419D-4BD2-AB0D-F0E22B7AF04F}">
      <dgm:prSet/>
      <dgm:spPr/>
      <dgm:t>
        <a:bodyPr/>
        <a:lstStyle/>
        <a:p>
          <a:endParaRPr lang="fr-FR"/>
        </a:p>
      </dgm:t>
    </dgm:pt>
    <dgm:pt modelId="{25233D04-9E50-4C34-8094-D38791AB5ED1}">
      <dgm:prSet phldrT="[Texte]"/>
      <dgm:spPr/>
      <dgm:t>
        <a:bodyPr/>
        <a:lstStyle/>
        <a:p>
          <a:r>
            <a:rPr lang="fr-FR" dirty="0" smtClean="0"/>
            <a:t>Documents numériques</a:t>
          </a:r>
          <a:endParaRPr lang="fr-FR" dirty="0"/>
        </a:p>
      </dgm:t>
    </dgm:pt>
    <dgm:pt modelId="{A1500940-C72A-42F1-BFD3-4A11FFABA9FC}" type="parTrans" cxnId="{B3BA0E49-9330-49BD-B260-828B9B98300D}">
      <dgm:prSet/>
      <dgm:spPr/>
      <dgm:t>
        <a:bodyPr/>
        <a:lstStyle/>
        <a:p>
          <a:endParaRPr lang="fr-FR"/>
        </a:p>
      </dgm:t>
    </dgm:pt>
    <dgm:pt modelId="{F6F16DAB-9971-4AFD-809B-78B6BE737B88}" type="sibTrans" cxnId="{B3BA0E49-9330-49BD-B260-828B9B98300D}">
      <dgm:prSet/>
      <dgm:spPr/>
      <dgm:t>
        <a:bodyPr/>
        <a:lstStyle/>
        <a:p>
          <a:endParaRPr lang="fr-FR"/>
        </a:p>
      </dgm:t>
    </dgm:pt>
    <dgm:pt modelId="{B7F84B92-24EF-4573-A292-01CF387DD789}">
      <dgm:prSet phldrT="[Texte]"/>
      <dgm:spPr/>
      <dgm:t>
        <a:bodyPr/>
        <a:lstStyle/>
        <a:p>
          <a:r>
            <a:rPr lang="fr-FR" dirty="0" smtClean="0"/>
            <a:t>Centralisation</a:t>
          </a:r>
        </a:p>
        <a:p>
          <a:r>
            <a:rPr lang="fr-FR" dirty="0" smtClean="0"/>
            <a:t>Traçabilité</a:t>
          </a:r>
          <a:endParaRPr lang="fr-FR" dirty="0"/>
        </a:p>
      </dgm:t>
    </dgm:pt>
    <dgm:pt modelId="{DB4557E2-310C-4597-80A1-D2336C61336A}" type="parTrans" cxnId="{C94E4D7F-B40B-454B-B488-B318DB21E4DE}">
      <dgm:prSet/>
      <dgm:spPr/>
      <dgm:t>
        <a:bodyPr/>
        <a:lstStyle/>
        <a:p>
          <a:endParaRPr lang="fr-FR"/>
        </a:p>
      </dgm:t>
    </dgm:pt>
    <dgm:pt modelId="{B65BC68A-41B9-485D-AEDA-402609A09FBF}" type="sibTrans" cxnId="{C94E4D7F-B40B-454B-B488-B318DB21E4DE}">
      <dgm:prSet/>
      <dgm:spPr/>
      <dgm:t>
        <a:bodyPr/>
        <a:lstStyle/>
        <a:p>
          <a:endParaRPr lang="fr-FR"/>
        </a:p>
      </dgm:t>
    </dgm:pt>
    <dgm:pt modelId="{87DB5C7C-6A4F-4B00-BD14-A59F0269A3CE}" type="pres">
      <dgm:prSet presAssocID="{80D1818F-5295-43DC-8C78-363BB9BAB8F5}" presName="Name0" presStyleCnt="0">
        <dgm:presLayoutVars>
          <dgm:dir/>
          <dgm:animOne val="branch"/>
          <dgm:animLvl val="lvl"/>
        </dgm:presLayoutVars>
      </dgm:prSet>
      <dgm:spPr/>
      <dgm:t>
        <a:bodyPr/>
        <a:lstStyle/>
        <a:p>
          <a:endParaRPr lang="fr-FR"/>
        </a:p>
      </dgm:t>
    </dgm:pt>
    <dgm:pt modelId="{D80B8521-B210-43D2-AD9E-04D76CEB3909}" type="pres">
      <dgm:prSet presAssocID="{438CCFC1-9D29-4625-B033-1AF91151547B}" presName="chaos" presStyleCnt="0"/>
      <dgm:spPr/>
    </dgm:pt>
    <dgm:pt modelId="{D4FA92A3-92D6-4E23-82C3-7948BE6A3C99}" type="pres">
      <dgm:prSet presAssocID="{438CCFC1-9D29-4625-B033-1AF91151547B}" presName="parTx1" presStyleLbl="revTx" presStyleIdx="0" presStyleCnt="3"/>
      <dgm:spPr/>
      <dgm:t>
        <a:bodyPr/>
        <a:lstStyle/>
        <a:p>
          <a:endParaRPr lang="fr-FR"/>
        </a:p>
      </dgm:t>
    </dgm:pt>
    <dgm:pt modelId="{C237A8CC-2189-4616-95C8-48AFFF87C733}" type="pres">
      <dgm:prSet presAssocID="{438CCFC1-9D29-4625-B033-1AF91151547B}" presName="desTx1" presStyleLbl="revTx" presStyleIdx="1" presStyleCnt="3" custScaleX="61411" custLinFactNeighborX="-26068" custLinFactNeighborY="-1351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294C6FE-91B0-47FB-A309-DE95691D8AD9}" type="pres">
      <dgm:prSet presAssocID="{438CCFC1-9D29-4625-B033-1AF91151547B}" presName="c1" presStyleLbl="node1" presStyleIdx="0" presStyleCnt="19"/>
      <dgm:spPr/>
    </dgm:pt>
    <dgm:pt modelId="{DAEF6544-2C1F-418F-BCE2-CA2655DA56F2}" type="pres">
      <dgm:prSet presAssocID="{438CCFC1-9D29-4625-B033-1AF91151547B}" presName="c2" presStyleLbl="node1" presStyleIdx="1" presStyleCnt="19"/>
      <dgm:spPr/>
    </dgm:pt>
    <dgm:pt modelId="{1F5E7C3B-07FD-4544-9D6B-4FF8C31E2982}" type="pres">
      <dgm:prSet presAssocID="{438CCFC1-9D29-4625-B033-1AF91151547B}" presName="c3" presStyleLbl="node1" presStyleIdx="2" presStyleCnt="19"/>
      <dgm:spPr/>
    </dgm:pt>
    <dgm:pt modelId="{65A47A8A-F236-4728-88AC-5A753F4F65DB}" type="pres">
      <dgm:prSet presAssocID="{438CCFC1-9D29-4625-B033-1AF91151547B}" presName="c4" presStyleLbl="node1" presStyleIdx="3" presStyleCnt="19"/>
      <dgm:spPr/>
    </dgm:pt>
    <dgm:pt modelId="{6BEB6ABD-4238-4670-A557-E210C5DFBE34}" type="pres">
      <dgm:prSet presAssocID="{438CCFC1-9D29-4625-B033-1AF91151547B}" presName="c5" presStyleLbl="node1" presStyleIdx="4" presStyleCnt="19"/>
      <dgm:spPr/>
    </dgm:pt>
    <dgm:pt modelId="{5733673F-E563-44DA-B091-A09E2C9CA2F9}" type="pres">
      <dgm:prSet presAssocID="{438CCFC1-9D29-4625-B033-1AF91151547B}" presName="c6" presStyleLbl="node1" presStyleIdx="5" presStyleCnt="19"/>
      <dgm:spPr/>
    </dgm:pt>
    <dgm:pt modelId="{DA089EDB-A26D-45D5-8A20-24500E0EF623}" type="pres">
      <dgm:prSet presAssocID="{438CCFC1-9D29-4625-B033-1AF91151547B}" presName="c7" presStyleLbl="node1" presStyleIdx="6" presStyleCnt="19"/>
      <dgm:spPr/>
    </dgm:pt>
    <dgm:pt modelId="{1D719A6F-DD57-4BE0-BBA9-115222061F3C}" type="pres">
      <dgm:prSet presAssocID="{438CCFC1-9D29-4625-B033-1AF91151547B}" presName="c8" presStyleLbl="node1" presStyleIdx="7" presStyleCnt="19"/>
      <dgm:spPr/>
    </dgm:pt>
    <dgm:pt modelId="{81958F37-C418-480F-8E88-04C7D8DB4749}" type="pres">
      <dgm:prSet presAssocID="{438CCFC1-9D29-4625-B033-1AF91151547B}" presName="c9" presStyleLbl="node1" presStyleIdx="8" presStyleCnt="19"/>
      <dgm:spPr/>
    </dgm:pt>
    <dgm:pt modelId="{0180ECA4-C3F0-4829-B1D9-19064E3F1FDC}" type="pres">
      <dgm:prSet presAssocID="{438CCFC1-9D29-4625-B033-1AF91151547B}" presName="c10" presStyleLbl="node1" presStyleIdx="9" presStyleCnt="19"/>
      <dgm:spPr/>
    </dgm:pt>
    <dgm:pt modelId="{26610B8F-4129-46DC-BBB5-C838027980B2}" type="pres">
      <dgm:prSet presAssocID="{438CCFC1-9D29-4625-B033-1AF91151547B}" presName="c11" presStyleLbl="node1" presStyleIdx="10" presStyleCnt="19"/>
      <dgm:spPr/>
    </dgm:pt>
    <dgm:pt modelId="{8CF4BBFB-97FB-4729-A82E-CF83E9C413C5}" type="pres">
      <dgm:prSet presAssocID="{438CCFC1-9D29-4625-B033-1AF91151547B}" presName="c12" presStyleLbl="node1" presStyleIdx="11" presStyleCnt="19"/>
      <dgm:spPr/>
    </dgm:pt>
    <dgm:pt modelId="{BF71B43E-49A5-4BFC-9B5B-6653743EC719}" type="pres">
      <dgm:prSet presAssocID="{438CCFC1-9D29-4625-B033-1AF91151547B}" presName="c13" presStyleLbl="node1" presStyleIdx="12" presStyleCnt="19"/>
      <dgm:spPr/>
    </dgm:pt>
    <dgm:pt modelId="{5D8E82D6-D705-4FA9-A552-84820A098482}" type="pres">
      <dgm:prSet presAssocID="{438CCFC1-9D29-4625-B033-1AF91151547B}" presName="c14" presStyleLbl="node1" presStyleIdx="13" presStyleCnt="19"/>
      <dgm:spPr/>
    </dgm:pt>
    <dgm:pt modelId="{8023B2F6-6530-4786-93B8-F3561ADDBF86}" type="pres">
      <dgm:prSet presAssocID="{438CCFC1-9D29-4625-B033-1AF91151547B}" presName="c15" presStyleLbl="node1" presStyleIdx="14" presStyleCnt="19"/>
      <dgm:spPr/>
    </dgm:pt>
    <dgm:pt modelId="{66044EB2-4E0F-495D-BA67-0A31D010A51A}" type="pres">
      <dgm:prSet presAssocID="{438CCFC1-9D29-4625-B033-1AF91151547B}" presName="c16" presStyleLbl="node1" presStyleIdx="15" presStyleCnt="19"/>
      <dgm:spPr/>
    </dgm:pt>
    <dgm:pt modelId="{12187050-440F-4287-A6BF-D4AD143C0329}" type="pres">
      <dgm:prSet presAssocID="{438CCFC1-9D29-4625-B033-1AF91151547B}" presName="c17" presStyleLbl="node1" presStyleIdx="16" presStyleCnt="19"/>
      <dgm:spPr/>
    </dgm:pt>
    <dgm:pt modelId="{B117ADEB-6C8B-4516-A82C-0163D39C53A9}" type="pres">
      <dgm:prSet presAssocID="{438CCFC1-9D29-4625-B033-1AF91151547B}" presName="c18" presStyleLbl="node1" presStyleIdx="17" presStyleCnt="19"/>
      <dgm:spPr/>
    </dgm:pt>
    <dgm:pt modelId="{52336756-BBB8-4B53-9E1C-68618454D9D2}" type="pres">
      <dgm:prSet presAssocID="{D16C5614-C427-4844-B006-B9DCB9FC47BB}" presName="chevronComposite1" presStyleCnt="0"/>
      <dgm:spPr/>
    </dgm:pt>
    <dgm:pt modelId="{7B4B6201-4FAA-47A5-B84F-A73EE817F98A}" type="pres">
      <dgm:prSet presAssocID="{D16C5614-C427-4844-B006-B9DCB9FC47BB}" presName="chevron1" presStyleLbl="sibTrans2D1" presStyleIdx="0" presStyleCnt="2"/>
      <dgm:spPr/>
    </dgm:pt>
    <dgm:pt modelId="{8D6D728A-CA2C-4237-AB90-31177CB21006}" type="pres">
      <dgm:prSet presAssocID="{D16C5614-C427-4844-B006-B9DCB9FC47BB}" presName="spChevron1" presStyleCnt="0"/>
      <dgm:spPr/>
    </dgm:pt>
    <dgm:pt modelId="{0938EE3C-618F-4477-868C-977764F52759}" type="pres">
      <dgm:prSet presAssocID="{D16C5614-C427-4844-B006-B9DCB9FC47BB}" presName="overlap" presStyleCnt="0"/>
      <dgm:spPr/>
    </dgm:pt>
    <dgm:pt modelId="{C2EE794A-F1AF-49E4-A9A8-90D7751B254D}" type="pres">
      <dgm:prSet presAssocID="{D16C5614-C427-4844-B006-B9DCB9FC47BB}" presName="chevronComposite2" presStyleCnt="0"/>
      <dgm:spPr/>
    </dgm:pt>
    <dgm:pt modelId="{CADE0227-76DC-435F-B9A7-5D3EC0CE443B}" type="pres">
      <dgm:prSet presAssocID="{D16C5614-C427-4844-B006-B9DCB9FC47BB}" presName="chevron2" presStyleLbl="sibTrans2D1" presStyleIdx="1" presStyleCnt="2"/>
      <dgm:spPr/>
    </dgm:pt>
    <dgm:pt modelId="{EDEAD98B-FABF-4C28-A681-550654757B32}" type="pres">
      <dgm:prSet presAssocID="{D16C5614-C427-4844-B006-B9DCB9FC47BB}" presName="spChevron2" presStyleCnt="0"/>
      <dgm:spPr/>
    </dgm:pt>
    <dgm:pt modelId="{23E25998-A1B1-454E-8515-EBD204B47FB0}" type="pres">
      <dgm:prSet presAssocID="{25233D04-9E50-4C34-8094-D38791AB5ED1}" presName="last" presStyleCnt="0"/>
      <dgm:spPr/>
    </dgm:pt>
    <dgm:pt modelId="{ACBD4D01-E040-4788-A886-DA6EF11F5938}" type="pres">
      <dgm:prSet presAssocID="{25233D04-9E50-4C34-8094-D38791AB5ED1}" presName="circleTx" presStyleLbl="node1" presStyleIdx="18" presStyleCnt="19"/>
      <dgm:spPr/>
      <dgm:t>
        <a:bodyPr/>
        <a:lstStyle/>
        <a:p>
          <a:endParaRPr lang="fr-FR"/>
        </a:p>
      </dgm:t>
    </dgm:pt>
    <dgm:pt modelId="{4EA520D0-C6F3-45AC-90A3-B1E38B4C50B6}" type="pres">
      <dgm:prSet presAssocID="{25233D04-9E50-4C34-8094-D38791AB5ED1}" presName="desTxN" presStyleLbl="revTx" presStyleIdx="2" presStyleCnt="3" custScaleX="71474" custLinFactNeighborX="14904" custLinFactNeighborY="-557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548B0DC4-4920-4631-85EF-C4F2D9B34EE8}" type="pres">
      <dgm:prSet presAssocID="{25233D04-9E50-4C34-8094-D38791AB5ED1}" presName="spN" presStyleCnt="0"/>
      <dgm:spPr/>
    </dgm:pt>
  </dgm:ptLst>
  <dgm:cxnLst>
    <dgm:cxn modelId="{8130C9D3-FDC1-4161-8C0D-FDFD2F220A21}" type="presOf" srcId="{76E998C7-0315-4A0F-98F7-C2BB88992990}" destId="{C237A8CC-2189-4616-95C8-48AFFF87C733}" srcOrd="0" destOrd="0" presId="urn:microsoft.com/office/officeart/2009/3/layout/RandomtoResultProcess"/>
    <dgm:cxn modelId="{B3BA0E49-9330-49BD-B260-828B9B98300D}" srcId="{80D1818F-5295-43DC-8C78-363BB9BAB8F5}" destId="{25233D04-9E50-4C34-8094-D38791AB5ED1}" srcOrd="1" destOrd="0" parTransId="{A1500940-C72A-42F1-BFD3-4A11FFABA9FC}" sibTransId="{F6F16DAB-9971-4AFD-809B-78B6BE737B88}"/>
    <dgm:cxn modelId="{2BEB40DF-8D33-4DE4-BADA-668F8B4E669F}" srcId="{80D1818F-5295-43DC-8C78-363BB9BAB8F5}" destId="{438CCFC1-9D29-4625-B033-1AF91151547B}" srcOrd="0" destOrd="0" parTransId="{51AAB640-94BD-4AC9-9CBE-8D4E25F6F97F}" sibTransId="{D16C5614-C427-4844-B006-B9DCB9FC47BB}"/>
    <dgm:cxn modelId="{DD7D712A-419D-4BD2-AB0D-F0E22B7AF04F}" srcId="{438CCFC1-9D29-4625-B033-1AF91151547B}" destId="{76E998C7-0315-4A0F-98F7-C2BB88992990}" srcOrd="0" destOrd="0" parTransId="{29B63A6A-5E9B-41BF-BFB9-61CDA88CA716}" sibTransId="{813FF25B-5B7A-4F3D-B818-7B1ECBABB945}"/>
    <dgm:cxn modelId="{C94E4D7F-B40B-454B-B488-B318DB21E4DE}" srcId="{25233D04-9E50-4C34-8094-D38791AB5ED1}" destId="{B7F84B92-24EF-4573-A292-01CF387DD789}" srcOrd="0" destOrd="0" parTransId="{DB4557E2-310C-4597-80A1-D2336C61336A}" sibTransId="{B65BC68A-41B9-485D-AEDA-402609A09FBF}"/>
    <dgm:cxn modelId="{B7416C63-8D8A-4D72-88F4-6C161E4EB061}" type="presOf" srcId="{B7F84B92-24EF-4573-A292-01CF387DD789}" destId="{4EA520D0-C6F3-45AC-90A3-B1E38B4C50B6}" srcOrd="0" destOrd="0" presId="urn:microsoft.com/office/officeart/2009/3/layout/RandomtoResultProcess"/>
    <dgm:cxn modelId="{66160651-8A84-4A6A-8B64-2CFE800FD14F}" type="presOf" srcId="{80D1818F-5295-43DC-8C78-363BB9BAB8F5}" destId="{87DB5C7C-6A4F-4B00-BD14-A59F0269A3CE}" srcOrd="0" destOrd="0" presId="urn:microsoft.com/office/officeart/2009/3/layout/RandomtoResultProcess"/>
    <dgm:cxn modelId="{AE76B747-D14B-4D82-B1EB-D39CBC1A68B3}" type="presOf" srcId="{438CCFC1-9D29-4625-B033-1AF91151547B}" destId="{D4FA92A3-92D6-4E23-82C3-7948BE6A3C99}" srcOrd="0" destOrd="0" presId="urn:microsoft.com/office/officeart/2009/3/layout/RandomtoResultProcess"/>
    <dgm:cxn modelId="{8EC220A5-C147-400C-B8BF-970620009261}" type="presOf" srcId="{25233D04-9E50-4C34-8094-D38791AB5ED1}" destId="{ACBD4D01-E040-4788-A886-DA6EF11F5938}" srcOrd="0" destOrd="0" presId="urn:microsoft.com/office/officeart/2009/3/layout/RandomtoResultProcess"/>
    <dgm:cxn modelId="{F37C9A38-49FE-4F56-94E4-999AFCFD40AA}" type="presParOf" srcId="{87DB5C7C-6A4F-4B00-BD14-A59F0269A3CE}" destId="{D80B8521-B210-43D2-AD9E-04D76CEB3909}" srcOrd="0" destOrd="0" presId="urn:microsoft.com/office/officeart/2009/3/layout/RandomtoResultProcess"/>
    <dgm:cxn modelId="{BBAC4440-9B36-432A-866F-4A37DC70C5C9}" type="presParOf" srcId="{D80B8521-B210-43D2-AD9E-04D76CEB3909}" destId="{D4FA92A3-92D6-4E23-82C3-7948BE6A3C99}" srcOrd="0" destOrd="0" presId="urn:microsoft.com/office/officeart/2009/3/layout/RandomtoResultProcess"/>
    <dgm:cxn modelId="{4374DBA3-AC50-4C73-823E-7052CDAF5D6C}" type="presParOf" srcId="{D80B8521-B210-43D2-AD9E-04D76CEB3909}" destId="{C237A8CC-2189-4616-95C8-48AFFF87C733}" srcOrd="1" destOrd="0" presId="urn:microsoft.com/office/officeart/2009/3/layout/RandomtoResultProcess"/>
    <dgm:cxn modelId="{B85C4978-A546-432C-9DCC-CB38137240C7}" type="presParOf" srcId="{D80B8521-B210-43D2-AD9E-04D76CEB3909}" destId="{F294C6FE-91B0-47FB-A309-DE95691D8AD9}" srcOrd="2" destOrd="0" presId="urn:microsoft.com/office/officeart/2009/3/layout/RandomtoResultProcess"/>
    <dgm:cxn modelId="{C7F9990C-F880-4A2E-931C-B0B857C95565}" type="presParOf" srcId="{D80B8521-B210-43D2-AD9E-04D76CEB3909}" destId="{DAEF6544-2C1F-418F-BCE2-CA2655DA56F2}" srcOrd="3" destOrd="0" presId="urn:microsoft.com/office/officeart/2009/3/layout/RandomtoResultProcess"/>
    <dgm:cxn modelId="{A28F1398-393D-49D3-9A3D-C3E5F0686503}" type="presParOf" srcId="{D80B8521-B210-43D2-AD9E-04D76CEB3909}" destId="{1F5E7C3B-07FD-4544-9D6B-4FF8C31E2982}" srcOrd="4" destOrd="0" presId="urn:microsoft.com/office/officeart/2009/3/layout/RandomtoResultProcess"/>
    <dgm:cxn modelId="{8DF017C7-6B4B-4694-AFC1-E9EDAA06DAA7}" type="presParOf" srcId="{D80B8521-B210-43D2-AD9E-04D76CEB3909}" destId="{65A47A8A-F236-4728-88AC-5A753F4F65DB}" srcOrd="5" destOrd="0" presId="urn:microsoft.com/office/officeart/2009/3/layout/RandomtoResultProcess"/>
    <dgm:cxn modelId="{7A978E8C-4E27-45A4-97AA-19EA51CE8371}" type="presParOf" srcId="{D80B8521-B210-43D2-AD9E-04D76CEB3909}" destId="{6BEB6ABD-4238-4670-A557-E210C5DFBE34}" srcOrd="6" destOrd="0" presId="urn:microsoft.com/office/officeart/2009/3/layout/RandomtoResultProcess"/>
    <dgm:cxn modelId="{1CD40028-0BC7-4AE0-8DA3-FA450DD28E0B}" type="presParOf" srcId="{D80B8521-B210-43D2-AD9E-04D76CEB3909}" destId="{5733673F-E563-44DA-B091-A09E2C9CA2F9}" srcOrd="7" destOrd="0" presId="urn:microsoft.com/office/officeart/2009/3/layout/RandomtoResultProcess"/>
    <dgm:cxn modelId="{8DA44CC0-49D8-4283-9D4D-978C7B69CFB2}" type="presParOf" srcId="{D80B8521-B210-43D2-AD9E-04D76CEB3909}" destId="{DA089EDB-A26D-45D5-8A20-24500E0EF623}" srcOrd="8" destOrd="0" presId="urn:microsoft.com/office/officeart/2009/3/layout/RandomtoResultProcess"/>
    <dgm:cxn modelId="{C4305CEA-5538-4CEE-898E-26FF8E1641EB}" type="presParOf" srcId="{D80B8521-B210-43D2-AD9E-04D76CEB3909}" destId="{1D719A6F-DD57-4BE0-BBA9-115222061F3C}" srcOrd="9" destOrd="0" presId="urn:microsoft.com/office/officeart/2009/3/layout/RandomtoResultProcess"/>
    <dgm:cxn modelId="{B30889F4-9A7E-4E6D-935B-52195B601459}" type="presParOf" srcId="{D80B8521-B210-43D2-AD9E-04D76CEB3909}" destId="{81958F37-C418-480F-8E88-04C7D8DB4749}" srcOrd="10" destOrd="0" presId="urn:microsoft.com/office/officeart/2009/3/layout/RandomtoResultProcess"/>
    <dgm:cxn modelId="{628C83F2-B30F-450C-9DB0-B2DE21C175CE}" type="presParOf" srcId="{D80B8521-B210-43D2-AD9E-04D76CEB3909}" destId="{0180ECA4-C3F0-4829-B1D9-19064E3F1FDC}" srcOrd="11" destOrd="0" presId="urn:microsoft.com/office/officeart/2009/3/layout/RandomtoResultProcess"/>
    <dgm:cxn modelId="{689183D7-6397-4E76-94C8-7689485F79BE}" type="presParOf" srcId="{D80B8521-B210-43D2-AD9E-04D76CEB3909}" destId="{26610B8F-4129-46DC-BBB5-C838027980B2}" srcOrd="12" destOrd="0" presId="urn:microsoft.com/office/officeart/2009/3/layout/RandomtoResultProcess"/>
    <dgm:cxn modelId="{20C26558-1D30-4FAC-8D14-AE4C1B135D02}" type="presParOf" srcId="{D80B8521-B210-43D2-AD9E-04D76CEB3909}" destId="{8CF4BBFB-97FB-4729-A82E-CF83E9C413C5}" srcOrd="13" destOrd="0" presId="urn:microsoft.com/office/officeart/2009/3/layout/RandomtoResultProcess"/>
    <dgm:cxn modelId="{C71CE5CF-5C20-4C22-ABCC-A876BDF8DE97}" type="presParOf" srcId="{D80B8521-B210-43D2-AD9E-04D76CEB3909}" destId="{BF71B43E-49A5-4BFC-9B5B-6653743EC719}" srcOrd="14" destOrd="0" presId="urn:microsoft.com/office/officeart/2009/3/layout/RandomtoResultProcess"/>
    <dgm:cxn modelId="{EE4B7F41-70F9-485E-BED1-03543DF41311}" type="presParOf" srcId="{D80B8521-B210-43D2-AD9E-04D76CEB3909}" destId="{5D8E82D6-D705-4FA9-A552-84820A098482}" srcOrd="15" destOrd="0" presId="urn:microsoft.com/office/officeart/2009/3/layout/RandomtoResultProcess"/>
    <dgm:cxn modelId="{122A1A5E-D62D-4EBA-BA97-CAB5E55EF180}" type="presParOf" srcId="{D80B8521-B210-43D2-AD9E-04D76CEB3909}" destId="{8023B2F6-6530-4786-93B8-F3561ADDBF86}" srcOrd="16" destOrd="0" presId="urn:microsoft.com/office/officeart/2009/3/layout/RandomtoResultProcess"/>
    <dgm:cxn modelId="{35216340-3C7D-487D-A0F0-DA8EFDCC9C0F}" type="presParOf" srcId="{D80B8521-B210-43D2-AD9E-04D76CEB3909}" destId="{66044EB2-4E0F-495D-BA67-0A31D010A51A}" srcOrd="17" destOrd="0" presId="urn:microsoft.com/office/officeart/2009/3/layout/RandomtoResultProcess"/>
    <dgm:cxn modelId="{DD614A6B-4FE4-4B60-95D0-8BF916A1E35B}" type="presParOf" srcId="{D80B8521-B210-43D2-AD9E-04D76CEB3909}" destId="{12187050-440F-4287-A6BF-D4AD143C0329}" srcOrd="18" destOrd="0" presId="urn:microsoft.com/office/officeart/2009/3/layout/RandomtoResultProcess"/>
    <dgm:cxn modelId="{CBB4E0DC-58AD-4D3B-B3F8-7B2D315CF2F7}" type="presParOf" srcId="{D80B8521-B210-43D2-AD9E-04D76CEB3909}" destId="{B117ADEB-6C8B-4516-A82C-0163D39C53A9}" srcOrd="19" destOrd="0" presId="urn:microsoft.com/office/officeart/2009/3/layout/RandomtoResultProcess"/>
    <dgm:cxn modelId="{C2142351-72DF-4331-B05E-E90D1D01DDA6}" type="presParOf" srcId="{87DB5C7C-6A4F-4B00-BD14-A59F0269A3CE}" destId="{52336756-BBB8-4B53-9E1C-68618454D9D2}" srcOrd="1" destOrd="0" presId="urn:microsoft.com/office/officeart/2009/3/layout/RandomtoResultProcess"/>
    <dgm:cxn modelId="{B71F4E31-D247-4FE2-81C3-523DACE83DF2}" type="presParOf" srcId="{52336756-BBB8-4B53-9E1C-68618454D9D2}" destId="{7B4B6201-4FAA-47A5-B84F-A73EE817F98A}" srcOrd="0" destOrd="0" presId="urn:microsoft.com/office/officeart/2009/3/layout/RandomtoResultProcess"/>
    <dgm:cxn modelId="{0D754759-BDF6-4D9B-A061-65E769EEC4C2}" type="presParOf" srcId="{52336756-BBB8-4B53-9E1C-68618454D9D2}" destId="{8D6D728A-CA2C-4237-AB90-31177CB21006}" srcOrd="1" destOrd="0" presId="urn:microsoft.com/office/officeart/2009/3/layout/RandomtoResultProcess"/>
    <dgm:cxn modelId="{3752A5DE-B227-492E-9FBC-6973E1B3BC62}" type="presParOf" srcId="{87DB5C7C-6A4F-4B00-BD14-A59F0269A3CE}" destId="{0938EE3C-618F-4477-868C-977764F52759}" srcOrd="2" destOrd="0" presId="urn:microsoft.com/office/officeart/2009/3/layout/RandomtoResultProcess"/>
    <dgm:cxn modelId="{2E922907-2989-4A6E-9E13-35A22C8C57A9}" type="presParOf" srcId="{87DB5C7C-6A4F-4B00-BD14-A59F0269A3CE}" destId="{C2EE794A-F1AF-49E4-A9A8-90D7751B254D}" srcOrd="3" destOrd="0" presId="urn:microsoft.com/office/officeart/2009/3/layout/RandomtoResultProcess"/>
    <dgm:cxn modelId="{939BE078-0B28-4C48-B422-FB0A969DA981}" type="presParOf" srcId="{C2EE794A-F1AF-49E4-A9A8-90D7751B254D}" destId="{CADE0227-76DC-435F-B9A7-5D3EC0CE443B}" srcOrd="0" destOrd="0" presId="urn:microsoft.com/office/officeart/2009/3/layout/RandomtoResultProcess"/>
    <dgm:cxn modelId="{A1C8DCE9-0384-4188-8E29-BBC7FAC018DD}" type="presParOf" srcId="{C2EE794A-F1AF-49E4-A9A8-90D7751B254D}" destId="{EDEAD98B-FABF-4C28-A681-550654757B32}" srcOrd="1" destOrd="0" presId="urn:microsoft.com/office/officeart/2009/3/layout/RandomtoResultProcess"/>
    <dgm:cxn modelId="{850DD9DC-95E1-4D62-B2E6-0421A99D3507}" type="presParOf" srcId="{87DB5C7C-6A4F-4B00-BD14-A59F0269A3CE}" destId="{23E25998-A1B1-454E-8515-EBD204B47FB0}" srcOrd="4" destOrd="0" presId="urn:microsoft.com/office/officeart/2009/3/layout/RandomtoResultProcess"/>
    <dgm:cxn modelId="{5236457C-F677-4E22-881F-BA58BDAFB31D}" type="presParOf" srcId="{23E25998-A1B1-454E-8515-EBD204B47FB0}" destId="{ACBD4D01-E040-4788-A886-DA6EF11F5938}" srcOrd="0" destOrd="0" presId="urn:microsoft.com/office/officeart/2009/3/layout/RandomtoResultProcess"/>
    <dgm:cxn modelId="{D95D1A13-3CCE-43E0-9C3C-FBDF2BCDDCF7}" type="presParOf" srcId="{23E25998-A1B1-454E-8515-EBD204B47FB0}" destId="{4EA520D0-C6F3-45AC-90A3-B1E38B4C50B6}" srcOrd="1" destOrd="0" presId="urn:microsoft.com/office/officeart/2009/3/layout/RandomtoResultProcess"/>
    <dgm:cxn modelId="{69753481-7A08-440D-9414-8F1BEFEE34D7}" type="presParOf" srcId="{23E25998-A1B1-454E-8515-EBD204B47FB0}" destId="{548B0DC4-4920-4631-85EF-C4F2D9B34EE8}" srcOrd="2" destOrd="0" presId="urn:microsoft.com/office/officeart/2009/3/layout/RandomtoResult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C7E78C3-5590-48C3-84A1-C734F651C047}" type="doc">
      <dgm:prSet loTypeId="urn:microsoft.com/office/officeart/2009/layout/CircleArrowProcess" loCatId="cycle" qsTypeId="urn:microsoft.com/office/officeart/2005/8/quickstyle/simple2" qsCatId="simple" csTypeId="urn:microsoft.com/office/officeart/2005/8/colors/accent2_2" csCatId="accent2" phldr="1"/>
      <dgm:spPr/>
      <dgm:t>
        <a:bodyPr/>
        <a:lstStyle/>
        <a:p>
          <a:endParaRPr lang="fr-FR"/>
        </a:p>
      </dgm:t>
    </dgm:pt>
    <dgm:pt modelId="{010E93F9-9B21-417D-B0BD-89A23A49C578}">
      <dgm:prSet phldrT="[Texte]"/>
      <dgm:spPr/>
      <dgm:t>
        <a:bodyPr/>
        <a:lstStyle/>
        <a:p>
          <a:r>
            <a:rPr lang="fr-FR" dirty="0" smtClean="0"/>
            <a:t>Daily Meeting</a:t>
          </a:r>
          <a:endParaRPr lang="fr-FR" dirty="0"/>
        </a:p>
      </dgm:t>
    </dgm:pt>
    <dgm:pt modelId="{FA4CC537-89E8-416A-8C3E-FA098F239440}" type="parTrans" cxnId="{9337AD1D-4272-4914-8EA3-AC91C83CE34F}">
      <dgm:prSet/>
      <dgm:spPr/>
      <dgm:t>
        <a:bodyPr/>
        <a:lstStyle/>
        <a:p>
          <a:endParaRPr lang="fr-FR"/>
        </a:p>
      </dgm:t>
    </dgm:pt>
    <dgm:pt modelId="{C1E91C29-93F3-4BA6-803E-C23D86D4C8DF}" type="sibTrans" cxnId="{9337AD1D-4272-4914-8EA3-AC91C83CE34F}">
      <dgm:prSet/>
      <dgm:spPr/>
      <dgm:t>
        <a:bodyPr/>
        <a:lstStyle/>
        <a:p>
          <a:endParaRPr lang="fr-FR"/>
        </a:p>
      </dgm:t>
    </dgm:pt>
    <dgm:pt modelId="{37B7FDA0-FDE8-4779-8436-26118E640A6D}" type="pres">
      <dgm:prSet presAssocID="{1C7E78C3-5590-48C3-84A1-C734F651C047}" presName="Name0" presStyleCnt="0">
        <dgm:presLayoutVars>
          <dgm:chMax val="7"/>
          <dgm:chPref val="7"/>
          <dgm:dir/>
          <dgm:animLvl val="lvl"/>
        </dgm:presLayoutVars>
      </dgm:prSet>
      <dgm:spPr/>
      <dgm:t>
        <a:bodyPr/>
        <a:lstStyle/>
        <a:p>
          <a:endParaRPr lang="fr-FR"/>
        </a:p>
      </dgm:t>
    </dgm:pt>
    <dgm:pt modelId="{1F05D979-7AAD-41AC-836B-7F6300BE08C4}" type="pres">
      <dgm:prSet presAssocID="{010E93F9-9B21-417D-B0BD-89A23A49C578}" presName="Accent1" presStyleCnt="0"/>
      <dgm:spPr/>
    </dgm:pt>
    <dgm:pt modelId="{CAD63915-D735-4670-90D9-515F20FB901A}" type="pres">
      <dgm:prSet presAssocID="{010E93F9-9B21-417D-B0BD-89A23A49C578}" presName="Accent" presStyleLbl="node1" presStyleIdx="0" presStyleCnt="1"/>
      <dgm:spPr/>
    </dgm:pt>
    <dgm:pt modelId="{0FA134F0-9ED5-464A-B657-A798DAB59ACA}" type="pres">
      <dgm:prSet presAssocID="{010E93F9-9B21-417D-B0BD-89A23A49C578}" presName="Parent1" presStyleLbl="revTx" presStyleIdx="0" presStyleCnt="1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0F6D2D48-2C3D-4697-BDE1-344064039645}" type="presOf" srcId="{010E93F9-9B21-417D-B0BD-89A23A49C578}" destId="{0FA134F0-9ED5-464A-B657-A798DAB59ACA}" srcOrd="0" destOrd="0" presId="urn:microsoft.com/office/officeart/2009/layout/CircleArrowProcess"/>
    <dgm:cxn modelId="{F404E9EF-F632-4902-82D4-39551229417E}" type="presOf" srcId="{1C7E78C3-5590-48C3-84A1-C734F651C047}" destId="{37B7FDA0-FDE8-4779-8436-26118E640A6D}" srcOrd="0" destOrd="0" presId="urn:microsoft.com/office/officeart/2009/layout/CircleArrowProcess"/>
    <dgm:cxn modelId="{9337AD1D-4272-4914-8EA3-AC91C83CE34F}" srcId="{1C7E78C3-5590-48C3-84A1-C734F651C047}" destId="{010E93F9-9B21-417D-B0BD-89A23A49C578}" srcOrd="0" destOrd="0" parTransId="{FA4CC537-89E8-416A-8C3E-FA098F239440}" sibTransId="{C1E91C29-93F3-4BA6-803E-C23D86D4C8DF}"/>
    <dgm:cxn modelId="{49132B21-E9A6-4070-802E-F0ADE62E753E}" type="presParOf" srcId="{37B7FDA0-FDE8-4779-8436-26118E640A6D}" destId="{1F05D979-7AAD-41AC-836B-7F6300BE08C4}" srcOrd="0" destOrd="0" presId="urn:microsoft.com/office/officeart/2009/layout/CircleArrowProcess"/>
    <dgm:cxn modelId="{47EA16BF-376A-4D74-B941-E9B9B0F11622}" type="presParOf" srcId="{1F05D979-7AAD-41AC-836B-7F6300BE08C4}" destId="{CAD63915-D735-4670-90D9-515F20FB901A}" srcOrd="0" destOrd="0" presId="urn:microsoft.com/office/officeart/2009/layout/CircleArrowProcess"/>
    <dgm:cxn modelId="{04900EF3-70B4-47BB-99AF-14065F71D2D7}" type="presParOf" srcId="{37B7FDA0-FDE8-4779-8436-26118E640A6D}" destId="{0FA134F0-9ED5-464A-B657-A798DAB59ACA}" srcOrd="1" destOrd="0" presId="urn:microsoft.com/office/officeart/2009/layout/CircleArrow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E0BBB429-015A-4516-9B38-55D33A737721}" type="doc">
      <dgm:prSet loTypeId="urn:microsoft.com/office/officeart/2005/8/layout/hProcess7" loCatId="list" qsTypeId="urn:microsoft.com/office/officeart/2005/8/quickstyle/simple2" qsCatId="simple" csTypeId="urn:microsoft.com/office/officeart/2005/8/colors/colorful3" csCatId="colorful" phldr="1"/>
      <dgm:spPr/>
      <dgm:t>
        <a:bodyPr/>
        <a:lstStyle/>
        <a:p>
          <a:endParaRPr lang="fr-FR"/>
        </a:p>
      </dgm:t>
    </dgm:pt>
    <dgm:pt modelId="{A4096AE0-1C18-45C7-82AC-30F713F32C80}">
      <dgm:prSet phldrT="[Texte]" custT="1"/>
      <dgm:spPr/>
      <dgm:t>
        <a:bodyPr/>
        <a:lstStyle/>
        <a:p>
          <a:r>
            <a:rPr lang="fr-FR" sz="1600" b="1" dirty="0" smtClean="0"/>
            <a:t>Frigo</a:t>
          </a:r>
          <a:endParaRPr lang="fr-FR" sz="1500" b="1" dirty="0"/>
        </a:p>
      </dgm:t>
    </dgm:pt>
    <dgm:pt modelId="{C3B57A45-B8D3-4B47-889A-9608021C7584}" type="parTrans" cxnId="{7CA73443-87C0-4B46-9E7E-8161FE19C454}">
      <dgm:prSet/>
      <dgm:spPr/>
      <dgm:t>
        <a:bodyPr/>
        <a:lstStyle/>
        <a:p>
          <a:endParaRPr lang="fr-FR"/>
        </a:p>
      </dgm:t>
    </dgm:pt>
    <dgm:pt modelId="{258DE826-5441-421B-BE8D-2FA53397E02C}" type="sibTrans" cxnId="{7CA73443-87C0-4B46-9E7E-8161FE19C454}">
      <dgm:prSet/>
      <dgm:spPr/>
      <dgm:t>
        <a:bodyPr/>
        <a:lstStyle/>
        <a:p>
          <a:endParaRPr lang="fr-FR"/>
        </a:p>
      </dgm:t>
    </dgm:pt>
    <dgm:pt modelId="{05AFCF51-44D0-480D-808E-AF539D32046E}">
      <dgm:prSet phldrT="[Texte]"/>
      <dgm:spPr/>
      <dgm:t>
        <a:bodyPr/>
        <a:lstStyle/>
        <a:p>
          <a:r>
            <a:rPr lang="fr-FR" b="1" dirty="0" err="1" smtClean="0"/>
            <a:t>Todo</a:t>
          </a:r>
          <a:endParaRPr lang="fr-FR" b="1" dirty="0"/>
        </a:p>
      </dgm:t>
    </dgm:pt>
    <dgm:pt modelId="{86886A35-DE3C-4C27-9BF5-39965C30C047}" type="parTrans" cxnId="{9017CF65-BC74-4C97-898E-A33B4AFCFD45}">
      <dgm:prSet/>
      <dgm:spPr/>
      <dgm:t>
        <a:bodyPr/>
        <a:lstStyle/>
        <a:p>
          <a:endParaRPr lang="fr-FR"/>
        </a:p>
      </dgm:t>
    </dgm:pt>
    <dgm:pt modelId="{0DA5FAFA-0FED-4110-B3F5-0043D58176AE}" type="sibTrans" cxnId="{9017CF65-BC74-4C97-898E-A33B4AFCFD45}">
      <dgm:prSet/>
      <dgm:spPr/>
      <dgm:t>
        <a:bodyPr/>
        <a:lstStyle/>
        <a:p>
          <a:endParaRPr lang="fr-FR"/>
        </a:p>
      </dgm:t>
    </dgm:pt>
    <dgm:pt modelId="{F81F9D34-D996-4E27-B2EE-4EEDA545164D}">
      <dgm:prSet phldrT="[Texte]"/>
      <dgm:spPr/>
      <dgm:t>
        <a:bodyPr/>
        <a:lstStyle/>
        <a:p>
          <a:r>
            <a:rPr lang="fr-FR" dirty="0" smtClean="0"/>
            <a:t>Tâche restantes à faire</a:t>
          </a:r>
          <a:endParaRPr lang="fr-FR" dirty="0"/>
        </a:p>
      </dgm:t>
    </dgm:pt>
    <dgm:pt modelId="{0728481C-879A-4380-B3E9-D82377A8F3E4}" type="parTrans" cxnId="{FDBA4E27-7877-4C24-8C47-6D96C9734755}">
      <dgm:prSet/>
      <dgm:spPr/>
      <dgm:t>
        <a:bodyPr/>
        <a:lstStyle/>
        <a:p>
          <a:endParaRPr lang="fr-FR"/>
        </a:p>
      </dgm:t>
    </dgm:pt>
    <dgm:pt modelId="{8D8D25B3-652E-468B-A59A-ADA37A32FBF1}" type="sibTrans" cxnId="{FDBA4E27-7877-4C24-8C47-6D96C9734755}">
      <dgm:prSet/>
      <dgm:spPr/>
      <dgm:t>
        <a:bodyPr/>
        <a:lstStyle/>
        <a:p>
          <a:endParaRPr lang="fr-FR"/>
        </a:p>
      </dgm:t>
    </dgm:pt>
    <dgm:pt modelId="{08D91C5A-BC28-453F-8ACA-383C805655AE}">
      <dgm:prSet phldrT="[Texte]"/>
      <dgm:spPr/>
      <dgm:t>
        <a:bodyPr/>
        <a:lstStyle/>
        <a:p>
          <a:r>
            <a:rPr lang="fr-FR" b="1" dirty="0" err="1" smtClean="0"/>
            <a:t>Doing</a:t>
          </a:r>
          <a:endParaRPr lang="fr-FR" b="1" dirty="0"/>
        </a:p>
      </dgm:t>
    </dgm:pt>
    <dgm:pt modelId="{275ADBDE-4B4D-4634-9F96-05F16A2566A9}" type="parTrans" cxnId="{FD1A2665-A5F8-44CE-A31E-1835C5D15812}">
      <dgm:prSet/>
      <dgm:spPr/>
      <dgm:t>
        <a:bodyPr/>
        <a:lstStyle/>
        <a:p>
          <a:endParaRPr lang="fr-FR"/>
        </a:p>
      </dgm:t>
    </dgm:pt>
    <dgm:pt modelId="{B36BAD55-423B-4487-A9D1-1CFBA27696F6}" type="sibTrans" cxnId="{FD1A2665-A5F8-44CE-A31E-1835C5D15812}">
      <dgm:prSet/>
      <dgm:spPr/>
      <dgm:t>
        <a:bodyPr/>
        <a:lstStyle/>
        <a:p>
          <a:endParaRPr lang="fr-FR"/>
        </a:p>
      </dgm:t>
    </dgm:pt>
    <dgm:pt modelId="{037BD218-AC7A-4603-855E-5DC5F00BDCF1}">
      <dgm:prSet phldrT="[Texte]"/>
      <dgm:spPr/>
      <dgm:t>
        <a:bodyPr/>
        <a:lstStyle/>
        <a:p>
          <a:r>
            <a:rPr lang="fr-FR" dirty="0" smtClean="0"/>
            <a:t>Tâches entrain d’être faites</a:t>
          </a:r>
          <a:endParaRPr lang="fr-FR" dirty="0"/>
        </a:p>
      </dgm:t>
    </dgm:pt>
    <dgm:pt modelId="{570B3402-B5EF-45F9-A2B4-A5C77F24EBF7}" type="parTrans" cxnId="{367A80B1-718E-433A-8DCB-E9A69226089A}">
      <dgm:prSet/>
      <dgm:spPr/>
      <dgm:t>
        <a:bodyPr/>
        <a:lstStyle/>
        <a:p>
          <a:endParaRPr lang="fr-FR"/>
        </a:p>
      </dgm:t>
    </dgm:pt>
    <dgm:pt modelId="{A9B4C1F3-A8EB-44F3-9B0B-D7E17E734717}" type="sibTrans" cxnId="{367A80B1-718E-433A-8DCB-E9A69226089A}">
      <dgm:prSet/>
      <dgm:spPr/>
      <dgm:t>
        <a:bodyPr/>
        <a:lstStyle/>
        <a:p>
          <a:endParaRPr lang="fr-FR"/>
        </a:p>
      </dgm:t>
    </dgm:pt>
    <dgm:pt modelId="{051E853A-7CC0-4D3E-BB03-131C7AB97B1F}">
      <dgm:prSet phldrT="[Texte]"/>
      <dgm:spPr/>
      <dgm:t>
        <a:bodyPr/>
        <a:lstStyle/>
        <a:p>
          <a:r>
            <a:rPr lang="fr-FR" b="1" dirty="0" err="1" smtClean="0"/>
            <a:t>Blocked</a:t>
          </a:r>
          <a:endParaRPr lang="fr-FR" b="1" dirty="0"/>
        </a:p>
      </dgm:t>
    </dgm:pt>
    <dgm:pt modelId="{CE153BD2-BDCF-4590-A4A5-CD74CD4C8A92}" type="parTrans" cxnId="{970396E1-1C10-4DBE-B832-29DB54EF1C77}">
      <dgm:prSet/>
      <dgm:spPr/>
      <dgm:t>
        <a:bodyPr/>
        <a:lstStyle/>
        <a:p>
          <a:endParaRPr lang="fr-FR"/>
        </a:p>
      </dgm:t>
    </dgm:pt>
    <dgm:pt modelId="{1BF03E4D-8EBF-4CCB-990A-6FA5385347D4}" type="sibTrans" cxnId="{970396E1-1C10-4DBE-B832-29DB54EF1C77}">
      <dgm:prSet/>
      <dgm:spPr/>
      <dgm:t>
        <a:bodyPr/>
        <a:lstStyle/>
        <a:p>
          <a:endParaRPr lang="fr-FR"/>
        </a:p>
      </dgm:t>
    </dgm:pt>
    <dgm:pt modelId="{0112F1C2-B111-4CA1-BEAA-49AF2529A58B}">
      <dgm:prSet phldrT="[Texte]"/>
      <dgm:spPr/>
      <dgm:t>
        <a:bodyPr/>
        <a:lstStyle/>
        <a:p>
          <a:r>
            <a:rPr lang="fr-FR" b="1" dirty="0" err="1" smtClean="0"/>
            <a:t>Testing</a:t>
          </a:r>
          <a:endParaRPr lang="fr-FR" b="1" dirty="0"/>
        </a:p>
      </dgm:t>
    </dgm:pt>
    <dgm:pt modelId="{412F4373-B921-4204-9B13-B144EA8C324F}" type="parTrans" cxnId="{BB43BA0E-40C6-4691-B745-64DB130570C2}">
      <dgm:prSet/>
      <dgm:spPr/>
      <dgm:t>
        <a:bodyPr/>
        <a:lstStyle/>
        <a:p>
          <a:endParaRPr lang="fr-FR"/>
        </a:p>
      </dgm:t>
    </dgm:pt>
    <dgm:pt modelId="{BD71B471-479A-4FC5-964C-69E7F5CAABB2}" type="sibTrans" cxnId="{BB43BA0E-40C6-4691-B745-64DB130570C2}">
      <dgm:prSet/>
      <dgm:spPr/>
      <dgm:t>
        <a:bodyPr/>
        <a:lstStyle/>
        <a:p>
          <a:endParaRPr lang="fr-FR"/>
        </a:p>
      </dgm:t>
    </dgm:pt>
    <dgm:pt modelId="{8D792137-E0E0-4B47-B020-192AED860CEB}">
      <dgm:prSet phldrT="[Texte]"/>
      <dgm:spPr/>
      <dgm:t>
        <a:bodyPr/>
        <a:lstStyle/>
        <a:p>
          <a:r>
            <a:rPr lang="fr-FR" dirty="0" smtClean="0"/>
            <a:t>Tâches mises en état de stase</a:t>
          </a:r>
          <a:endParaRPr lang="fr-FR" dirty="0"/>
        </a:p>
      </dgm:t>
    </dgm:pt>
    <dgm:pt modelId="{D005699A-8124-495A-B52D-C2CF0A4AD94B}" type="parTrans" cxnId="{46DDFA6D-ED80-4FE3-9752-3685626E2E38}">
      <dgm:prSet/>
      <dgm:spPr/>
      <dgm:t>
        <a:bodyPr/>
        <a:lstStyle/>
        <a:p>
          <a:endParaRPr lang="fr-FR"/>
        </a:p>
      </dgm:t>
    </dgm:pt>
    <dgm:pt modelId="{8E6EF3CC-65F1-4830-9DD3-11B484D0A0DD}" type="sibTrans" cxnId="{46DDFA6D-ED80-4FE3-9752-3685626E2E38}">
      <dgm:prSet/>
      <dgm:spPr/>
      <dgm:t>
        <a:bodyPr/>
        <a:lstStyle/>
        <a:p>
          <a:endParaRPr lang="fr-FR"/>
        </a:p>
      </dgm:t>
    </dgm:pt>
    <dgm:pt modelId="{4419A99C-EC88-430D-9EC1-0FC27477EDC9}">
      <dgm:prSet phldrT="[Texte]"/>
      <dgm:spPr/>
      <dgm:t>
        <a:bodyPr/>
        <a:lstStyle/>
        <a:p>
          <a:r>
            <a:rPr lang="fr-FR" dirty="0" smtClean="0"/>
            <a:t>Tâches bloquantes ou bloquées</a:t>
          </a:r>
          <a:endParaRPr lang="fr-FR" dirty="0"/>
        </a:p>
      </dgm:t>
    </dgm:pt>
    <dgm:pt modelId="{0819E342-90C5-4BF0-9ADA-6BFE5E033E98}" type="parTrans" cxnId="{F19525C9-1C1E-4D90-BEED-E120F2E3E4E9}">
      <dgm:prSet/>
      <dgm:spPr/>
      <dgm:t>
        <a:bodyPr/>
        <a:lstStyle/>
        <a:p>
          <a:endParaRPr lang="fr-FR"/>
        </a:p>
      </dgm:t>
    </dgm:pt>
    <dgm:pt modelId="{BD7567AB-0804-4537-B7EA-955AFEFA4685}" type="sibTrans" cxnId="{F19525C9-1C1E-4D90-BEED-E120F2E3E4E9}">
      <dgm:prSet/>
      <dgm:spPr/>
      <dgm:t>
        <a:bodyPr/>
        <a:lstStyle/>
        <a:p>
          <a:endParaRPr lang="fr-FR"/>
        </a:p>
      </dgm:t>
    </dgm:pt>
    <dgm:pt modelId="{866BFB18-2CE6-4943-9DB2-26D60F0151B4}">
      <dgm:prSet phldrT="[Texte]"/>
      <dgm:spPr/>
      <dgm:t>
        <a:bodyPr/>
        <a:lstStyle/>
        <a:p>
          <a:r>
            <a:rPr lang="fr-FR" b="1" dirty="0" err="1" smtClean="0"/>
            <a:t>Done</a:t>
          </a:r>
          <a:endParaRPr lang="fr-FR" b="1" dirty="0"/>
        </a:p>
      </dgm:t>
    </dgm:pt>
    <dgm:pt modelId="{D0928CEE-0DF3-4427-B840-2D8FCF899F58}" type="parTrans" cxnId="{C15AD6F4-8CC7-4655-8816-DCFEED1A03D9}">
      <dgm:prSet/>
      <dgm:spPr/>
      <dgm:t>
        <a:bodyPr/>
        <a:lstStyle/>
        <a:p>
          <a:endParaRPr lang="fr-FR"/>
        </a:p>
      </dgm:t>
    </dgm:pt>
    <dgm:pt modelId="{C1B023BF-996A-41DC-B479-001082FF925D}" type="sibTrans" cxnId="{C15AD6F4-8CC7-4655-8816-DCFEED1A03D9}">
      <dgm:prSet/>
      <dgm:spPr/>
      <dgm:t>
        <a:bodyPr/>
        <a:lstStyle/>
        <a:p>
          <a:endParaRPr lang="fr-FR"/>
        </a:p>
      </dgm:t>
    </dgm:pt>
    <dgm:pt modelId="{4F46C551-FB16-4AD3-9B31-F128EC244E9D}">
      <dgm:prSet phldrT="[Texte]"/>
      <dgm:spPr/>
      <dgm:t>
        <a:bodyPr/>
        <a:lstStyle/>
        <a:p>
          <a:r>
            <a:rPr lang="fr-FR" dirty="0" smtClean="0"/>
            <a:t>Tâches à tester</a:t>
          </a:r>
          <a:endParaRPr lang="fr-FR" dirty="0"/>
        </a:p>
      </dgm:t>
    </dgm:pt>
    <dgm:pt modelId="{D715D7B5-B963-4DF4-97D2-270F6390E947}" type="parTrans" cxnId="{988112CC-AF39-4A2B-9148-5D2558476753}">
      <dgm:prSet/>
      <dgm:spPr/>
      <dgm:t>
        <a:bodyPr/>
        <a:lstStyle/>
        <a:p>
          <a:endParaRPr lang="fr-FR"/>
        </a:p>
      </dgm:t>
    </dgm:pt>
    <dgm:pt modelId="{7848DB04-DC07-4B5A-94F9-0EC2F4430EDA}" type="sibTrans" cxnId="{988112CC-AF39-4A2B-9148-5D2558476753}">
      <dgm:prSet/>
      <dgm:spPr/>
      <dgm:t>
        <a:bodyPr/>
        <a:lstStyle/>
        <a:p>
          <a:endParaRPr lang="fr-FR"/>
        </a:p>
      </dgm:t>
    </dgm:pt>
    <dgm:pt modelId="{EE19A8B8-ABCF-4632-BB0F-EE3348DABA77}">
      <dgm:prSet phldrT="[Texte]"/>
      <dgm:spPr/>
      <dgm:t>
        <a:bodyPr/>
        <a:lstStyle/>
        <a:p>
          <a:r>
            <a:rPr lang="fr-FR" dirty="0" smtClean="0"/>
            <a:t>Tâches finies et certifiées sans bugs</a:t>
          </a:r>
          <a:endParaRPr lang="fr-FR" dirty="0"/>
        </a:p>
      </dgm:t>
    </dgm:pt>
    <dgm:pt modelId="{424EA20E-1D91-4E6A-B373-552876C63E78}" type="parTrans" cxnId="{E27D9693-4BE7-44C7-9188-1F392DA29960}">
      <dgm:prSet/>
      <dgm:spPr/>
      <dgm:t>
        <a:bodyPr/>
        <a:lstStyle/>
        <a:p>
          <a:endParaRPr lang="fr-FR"/>
        </a:p>
      </dgm:t>
    </dgm:pt>
    <dgm:pt modelId="{48C50D12-37B5-4D21-A085-1FD49F893313}" type="sibTrans" cxnId="{E27D9693-4BE7-44C7-9188-1F392DA29960}">
      <dgm:prSet/>
      <dgm:spPr/>
      <dgm:t>
        <a:bodyPr/>
        <a:lstStyle/>
        <a:p>
          <a:endParaRPr lang="fr-FR"/>
        </a:p>
      </dgm:t>
    </dgm:pt>
    <dgm:pt modelId="{CD1125BA-7CB1-49EC-BEC2-56E8049A8939}" type="pres">
      <dgm:prSet presAssocID="{E0BBB429-015A-4516-9B38-55D33A737721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A77308E9-3E39-456A-A755-34C2008587F9}" type="pres">
      <dgm:prSet presAssocID="{A4096AE0-1C18-45C7-82AC-30F713F32C80}" presName="compositeNode" presStyleCnt="0">
        <dgm:presLayoutVars>
          <dgm:bulletEnabled val="1"/>
        </dgm:presLayoutVars>
      </dgm:prSet>
      <dgm:spPr/>
    </dgm:pt>
    <dgm:pt modelId="{B6AEE6FD-1B92-4546-A48B-E6DC89EFF2CA}" type="pres">
      <dgm:prSet presAssocID="{A4096AE0-1C18-45C7-82AC-30F713F32C80}" presName="bgRect" presStyleLbl="node1" presStyleIdx="0" presStyleCnt="6"/>
      <dgm:spPr/>
      <dgm:t>
        <a:bodyPr/>
        <a:lstStyle/>
        <a:p>
          <a:endParaRPr lang="fr-FR"/>
        </a:p>
      </dgm:t>
    </dgm:pt>
    <dgm:pt modelId="{6483EA3A-4F54-4EEC-8422-4F2B83482A3B}" type="pres">
      <dgm:prSet presAssocID="{A4096AE0-1C18-45C7-82AC-30F713F32C80}" presName="parentNode" presStyleLbl="node1" presStyleIdx="0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EF5E026B-1493-4DAB-B01A-8AC17ECD5013}" type="pres">
      <dgm:prSet presAssocID="{A4096AE0-1C18-45C7-82AC-30F713F32C80}" presName="child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04D498B-7991-4C04-9F02-21299F34E41D}" type="pres">
      <dgm:prSet presAssocID="{258DE826-5441-421B-BE8D-2FA53397E02C}" presName="hSp" presStyleCnt="0"/>
      <dgm:spPr/>
    </dgm:pt>
    <dgm:pt modelId="{BDFA5315-55AB-480F-8E55-1E589F821462}" type="pres">
      <dgm:prSet presAssocID="{258DE826-5441-421B-BE8D-2FA53397E02C}" presName="vProcSp" presStyleCnt="0"/>
      <dgm:spPr/>
    </dgm:pt>
    <dgm:pt modelId="{EFFAD8E4-A471-4B4B-85A9-57C1DA68649B}" type="pres">
      <dgm:prSet presAssocID="{258DE826-5441-421B-BE8D-2FA53397E02C}" presName="vSp1" presStyleCnt="0"/>
      <dgm:spPr/>
    </dgm:pt>
    <dgm:pt modelId="{81122D3B-A2FD-4E1B-B004-FFD1D0EED68E}" type="pres">
      <dgm:prSet presAssocID="{258DE826-5441-421B-BE8D-2FA53397E02C}" presName="simulatedConn" presStyleLbl="solidFgAcc1" presStyleIdx="0" presStyleCnt="5"/>
      <dgm:spPr/>
    </dgm:pt>
    <dgm:pt modelId="{58640335-4D36-44C6-B07A-2FD8AE889409}" type="pres">
      <dgm:prSet presAssocID="{258DE826-5441-421B-BE8D-2FA53397E02C}" presName="vSp2" presStyleCnt="0"/>
      <dgm:spPr/>
    </dgm:pt>
    <dgm:pt modelId="{79C3F047-EF9A-4D75-B385-4F41DC14DE20}" type="pres">
      <dgm:prSet presAssocID="{258DE826-5441-421B-BE8D-2FA53397E02C}" presName="sibTrans" presStyleCnt="0"/>
      <dgm:spPr/>
    </dgm:pt>
    <dgm:pt modelId="{9CFFB513-C82C-4677-9B33-40626E8E911A}" type="pres">
      <dgm:prSet presAssocID="{05AFCF51-44D0-480D-808E-AF539D32046E}" presName="compositeNode" presStyleCnt="0">
        <dgm:presLayoutVars>
          <dgm:bulletEnabled val="1"/>
        </dgm:presLayoutVars>
      </dgm:prSet>
      <dgm:spPr/>
    </dgm:pt>
    <dgm:pt modelId="{5FEF67EB-94AA-4259-8D52-ABA6874EB70A}" type="pres">
      <dgm:prSet presAssocID="{05AFCF51-44D0-480D-808E-AF539D32046E}" presName="bgRect" presStyleLbl="node1" presStyleIdx="1" presStyleCnt="6"/>
      <dgm:spPr/>
      <dgm:t>
        <a:bodyPr/>
        <a:lstStyle/>
        <a:p>
          <a:endParaRPr lang="fr-FR"/>
        </a:p>
      </dgm:t>
    </dgm:pt>
    <dgm:pt modelId="{99E848E4-A451-462C-B3CB-0172F5E8D317}" type="pres">
      <dgm:prSet presAssocID="{05AFCF51-44D0-480D-808E-AF539D32046E}" presName="parentNode" presStyleLbl="node1" presStyleIdx="1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54A33FA-B00E-4F11-B3DC-57F4A6A9B50B}" type="pres">
      <dgm:prSet presAssocID="{05AFCF51-44D0-480D-808E-AF539D32046E}" presName="child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0CDCC1AD-909D-4B3E-94C2-0D78EAA3D430}" type="pres">
      <dgm:prSet presAssocID="{0DA5FAFA-0FED-4110-B3F5-0043D58176AE}" presName="hSp" presStyleCnt="0"/>
      <dgm:spPr/>
    </dgm:pt>
    <dgm:pt modelId="{D8D0366B-525C-46C6-828B-60E2EBF04EAF}" type="pres">
      <dgm:prSet presAssocID="{0DA5FAFA-0FED-4110-B3F5-0043D58176AE}" presName="vProcSp" presStyleCnt="0"/>
      <dgm:spPr/>
    </dgm:pt>
    <dgm:pt modelId="{22B4BE5B-0C0B-4068-B109-298FA027C9CB}" type="pres">
      <dgm:prSet presAssocID="{0DA5FAFA-0FED-4110-B3F5-0043D58176AE}" presName="vSp1" presStyleCnt="0"/>
      <dgm:spPr/>
    </dgm:pt>
    <dgm:pt modelId="{0732361E-D1E6-4BE2-BD92-9C9BE3795663}" type="pres">
      <dgm:prSet presAssocID="{0DA5FAFA-0FED-4110-B3F5-0043D58176AE}" presName="simulatedConn" presStyleLbl="solidFgAcc1" presStyleIdx="1" presStyleCnt="5"/>
      <dgm:spPr/>
    </dgm:pt>
    <dgm:pt modelId="{D2F53D7F-3786-4FB0-9386-A9060F7A37F5}" type="pres">
      <dgm:prSet presAssocID="{0DA5FAFA-0FED-4110-B3F5-0043D58176AE}" presName="vSp2" presStyleCnt="0"/>
      <dgm:spPr/>
    </dgm:pt>
    <dgm:pt modelId="{FAD2E4B4-8200-48FD-ACEB-5994849580ED}" type="pres">
      <dgm:prSet presAssocID="{0DA5FAFA-0FED-4110-B3F5-0043D58176AE}" presName="sibTrans" presStyleCnt="0"/>
      <dgm:spPr/>
    </dgm:pt>
    <dgm:pt modelId="{61824951-64AD-4FCF-B9A8-4C9EC954B92E}" type="pres">
      <dgm:prSet presAssocID="{08D91C5A-BC28-453F-8ACA-383C805655AE}" presName="compositeNode" presStyleCnt="0">
        <dgm:presLayoutVars>
          <dgm:bulletEnabled val="1"/>
        </dgm:presLayoutVars>
      </dgm:prSet>
      <dgm:spPr/>
    </dgm:pt>
    <dgm:pt modelId="{EE9FBF38-6365-4B64-8E12-925341594C3A}" type="pres">
      <dgm:prSet presAssocID="{08D91C5A-BC28-453F-8ACA-383C805655AE}" presName="bgRect" presStyleLbl="node1" presStyleIdx="2" presStyleCnt="6"/>
      <dgm:spPr/>
      <dgm:t>
        <a:bodyPr/>
        <a:lstStyle/>
        <a:p>
          <a:endParaRPr lang="fr-FR"/>
        </a:p>
      </dgm:t>
    </dgm:pt>
    <dgm:pt modelId="{752AB8CF-F0CC-4703-828D-F6E42D7AEC1B}" type="pres">
      <dgm:prSet presAssocID="{08D91C5A-BC28-453F-8ACA-383C805655AE}" presName="parentNode" presStyleLbl="node1" presStyleIdx="2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6F0E132-B7D0-4285-9855-4EF08397A5E0}" type="pres">
      <dgm:prSet presAssocID="{08D91C5A-BC28-453F-8ACA-383C805655AE}" presName="child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D01AA04E-257C-4178-961C-1945502A8ED2}" type="pres">
      <dgm:prSet presAssocID="{B36BAD55-423B-4487-A9D1-1CFBA27696F6}" presName="hSp" presStyleCnt="0"/>
      <dgm:spPr/>
    </dgm:pt>
    <dgm:pt modelId="{343F6CC9-04ED-4522-90C8-A26D4DEA26CA}" type="pres">
      <dgm:prSet presAssocID="{B36BAD55-423B-4487-A9D1-1CFBA27696F6}" presName="vProcSp" presStyleCnt="0"/>
      <dgm:spPr/>
    </dgm:pt>
    <dgm:pt modelId="{6BFA04AD-E0C3-4B2D-A748-10293B07E46F}" type="pres">
      <dgm:prSet presAssocID="{B36BAD55-423B-4487-A9D1-1CFBA27696F6}" presName="vSp1" presStyleCnt="0"/>
      <dgm:spPr/>
    </dgm:pt>
    <dgm:pt modelId="{111AC3CF-02D7-4119-92B2-E7A38E7806E1}" type="pres">
      <dgm:prSet presAssocID="{B36BAD55-423B-4487-A9D1-1CFBA27696F6}" presName="simulatedConn" presStyleLbl="solidFgAcc1" presStyleIdx="2" presStyleCnt="5"/>
      <dgm:spPr/>
    </dgm:pt>
    <dgm:pt modelId="{F70C2353-541D-41BE-A1FB-C8ACF97E6594}" type="pres">
      <dgm:prSet presAssocID="{B36BAD55-423B-4487-A9D1-1CFBA27696F6}" presName="vSp2" presStyleCnt="0"/>
      <dgm:spPr/>
    </dgm:pt>
    <dgm:pt modelId="{DD667F99-C6A4-4572-9C59-805F872B9C2E}" type="pres">
      <dgm:prSet presAssocID="{B36BAD55-423B-4487-A9D1-1CFBA27696F6}" presName="sibTrans" presStyleCnt="0"/>
      <dgm:spPr/>
    </dgm:pt>
    <dgm:pt modelId="{A947DAB7-7D43-4013-8592-0E21B4609337}" type="pres">
      <dgm:prSet presAssocID="{051E853A-7CC0-4D3E-BB03-131C7AB97B1F}" presName="compositeNode" presStyleCnt="0">
        <dgm:presLayoutVars>
          <dgm:bulletEnabled val="1"/>
        </dgm:presLayoutVars>
      </dgm:prSet>
      <dgm:spPr/>
    </dgm:pt>
    <dgm:pt modelId="{C65E3F39-874E-4734-B6A7-FF99F0987FE2}" type="pres">
      <dgm:prSet presAssocID="{051E853A-7CC0-4D3E-BB03-131C7AB97B1F}" presName="bgRect" presStyleLbl="node1" presStyleIdx="3" presStyleCnt="6"/>
      <dgm:spPr/>
      <dgm:t>
        <a:bodyPr/>
        <a:lstStyle/>
        <a:p>
          <a:endParaRPr lang="fr-FR"/>
        </a:p>
      </dgm:t>
    </dgm:pt>
    <dgm:pt modelId="{7022DC14-80FE-4DF1-91E9-764FBC625CDD}" type="pres">
      <dgm:prSet presAssocID="{051E853A-7CC0-4D3E-BB03-131C7AB97B1F}" presName="parentNode" presStyleLbl="node1" presStyleIdx="3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FD7993E-5506-49D1-8362-E7DBCF028DB2}" type="pres">
      <dgm:prSet presAssocID="{051E853A-7CC0-4D3E-BB03-131C7AB97B1F}" presName="child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B2C2216-0F4C-4E20-A083-5948114DB797}" type="pres">
      <dgm:prSet presAssocID="{1BF03E4D-8EBF-4CCB-990A-6FA5385347D4}" presName="hSp" presStyleCnt="0"/>
      <dgm:spPr/>
    </dgm:pt>
    <dgm:pt modelId="{4809B48E-3366-472A-9F5A-94C56FAA6914}" type="pres">
      <dgm:prSet presAssocID="{1BF03E4D-8EBF-4CCB-990A-6FA5385347D4}" presName="vProcSp" presStyleCnt="0"/>
      <dgm:spPr/>
    </dgm:pt>
    <dgm:pt modelId="{1D06E81C-6222-4E09-A28D-43811756788D}" type="pres">
      <dgm:prSet presAssocID="{1BF03E4D-8EBF-4CCB-990A-6FA5385347D4}" presName="vSp1" presStyleCnt="0"/>
      <dgm:spPr/>
    </dgm:pt>
    <dgm:pt modelId="{FF4BEBF7-E548-4E4F-8CB9-51B977D4B28A}" type="pres">
      <dgm:prSet presAssocID="{1BF03E4D-8EBF-4CCB-990A-6FA5385347D4}" presName="simulatedConn" presStyleLbl="solidFgAcc1" presStyleIdx="3" presStyleCnt="5"/>
      <dgm:spPr/>
    </dgm:pt>
    <dgm:pt modelId="{BD2C60FA-5F05-48AA-94F4-149F0EE0B284}" type="pres">
      <dgm:prSet presAssocID="{1BF03E4D-8EBF-4CCB-990A-6FA5385347D4}" presName="vSp2" presStyleCnt="0"/>
      <dgm:spPr/>
    </dgm:pt>
    <dgm:pt modelId="{F6AAADE1-F28E-40DC-9CCA-F599307A3F13}" type="pres">
      <dgm:prSet presAssocID="{1BF03E4D-8EBF-4CCB-990A-6FA5385347D4}" presName="sibTrans" presStyleCnt="0"/>
      <dgm:spPr/>
    </dgm:pt>
    <dgm:pt modelId="{F54CAC17-D2BE-4B9F-ADA4-C28FB430E885}" type="pres">
      <dgm:prSet presAssocID="{0112F1C2-B111-4CA1-BEAA-49AF2529A58B}" presName="compositeNode" presStyleCnt="0">
        <dgm:presLayoutVars>
          <dgm:bulletEnabled val="1"/>
        </dgm:presLayoutVars>
      </dgm:prSet>
      <dgm:spPr/>
    </dgm:pt>
    <dgm:pt modelId="{5C401F98-7177-4DF5-BC41-1E0D678BE479}" type="pres">
      <dgm:prSet presAssocID="{0112F1C2-B111-4CA1-BEAA-49AF2529A58B}" presName="bgRect" presStyleLbl="node1" presStyleIdx="4" presStyleCnt="6"/>
      <dgm:spPr/>
      <dgm:t>
        <a:bodyPr/>
        <a:lstStyle/>
        <a:p>
          <a:endParaRPr lang="fr-FR"/>
        </a:p>
      </dgm:t>
    </dgm:pt>
    <dgm:pt modelId="{08269BD2-5481-4048-BE10-3A875D9CD9A0}" type="pres">
      <dgm:prSet presAssocID="{0112F1C2-B111-4CA1-BEAA-49AF2529A58B}" presName="parentNode" presStyleLbl="node1" presStyleIdx="4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77161044-B7F6-4078-9B05-65CA37590C4D}" type="pres">
      <dgm:prSet presAssocID="{0112F1C2-B111-4CA1-BEAA-49AF2529A58B}" presName="child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AF26FD5-58E1-4BD7-A1D6-E7FBE09D07E2}" type="pres">
      <dgm:prSet presAssocID="{BD71B471-479A-4FC5-964C-69E7F5CAABB2}" presName="hSp" presStyleCnt="0"/>
      <dgm:spPr/>
    </dgm:pt>
    <dgm:pt modelId="{69D28AD3-26E9-4661-9671-636D8ECE51A1}" type="pres">
      <dgm:prSet presAssocID="{BD71B471-479A-4FC5-964C-69E7F5CAABB2}" presName="vProcSp" presStyleCnt="0"/>
      <dgm:spPr/>
    </dgm:pt>
    <dgm:pt modelId="{477904DF-D3C8-4D62-B139-D635BDA2A7A0}" type="pres">
      <dgm:prSet presAssocID="{BD71B471-479A-4FC5-964C-69E7F5CAABB2}" presName="vSp1" presStyleCnt="0"/>
      <dgm:spPr/>
    </dgm:pt>
    <dgm:pt modelId="{620F0876-26F6-410B-BE4E-EFB5DA9DB33E}" type="pres">
      <dgm:prSet presAssocID="{BD71B471-479A-4FC5-964C-69E7F5CAABB2}" presName="simulatedConn" presStyleLbl="solidFgAcc1" presStyleIdx="4" presStyleCnt="5"/>
      <dgm:spPr/>
    </dgm:pt>
    <dgm:pt modelId="{602E9474-EE04-4061-A9DA-C383039EF2D4}" type="pres">
      <dgm:prSet presAssocID="{BD71B471-479A-4FC5-964C-69E7F5CAABB2}" presName="vSp2" presStyleCnt="0"/>
      <dgm:spPr/>
    </dgm:pt>
    <dgm:pt modelId="{3C80BE27-9C7D-46FE-BA65-1795EA38A02E}" type="pres">
      <dgm:prSet presAssocID="{BD71B471-479A-4FC5-964C-69E7F5CAABB2}" presName="sibTrans" presStyleCnt="0"/>
      <dgm:spPr/>
    </dgm:pt>
    <dgm:pt modelId="{CFDDA1B4-7F51-4C99-B112-4A26037D2678}" type="pres">
      <dgm:prSet presAssocID="{866BFB18-2CE6-4943-9DB2-26D60F0151B4}" presName="compositeNode" presStyleCnt="0">
        <dgm:presLayoutVars>
          <dgm:bulletEnabled val="1"/>
        </dgm:presLayoutVars>
      </dgm:prSet>
      <dgm:spPr/>
    </dgm:pt>
    <dgm:pt modelId="{78648265-D15E-4FD0-9ED9-B7B5B28423D8}" type="pres">
      <dgm:prSet presAssocID="{866BFB18-2CE6-4943-9DB2-26D60F0151B4}" presName="bgRect" presStyleLbl="node1" presStyleIdx="5" presStyleCnt="6"/>
      <dgm:spPr/>
      <dgm:t>
        <a:bodyPr/>
        <a:lstStyle/>
        <a:p>
          <a:endParaRPr lang="fr-FR"/>
        </a:p>
      </dgm:t>
    </dgm:pt>
    <dgm:pt modelId="{D5DD89A8-E827-40CE-8922-638AAD8BD919}" type="pres">
      <dgm:prSet presAssocID="{866BFB18-2CE6-4943-9DB2-26D60F0151B4}" presName="parentNode" presStyleLbl="node1" presStyleIdx="5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3ABDAD-02BA-4BDE-B992-A850CA561F90}" type="pres">
      <dgm:prSet presAssocID="{866BFB18-2CE6-4943-9DB2-26D60F0151B4}" presName="child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E811D2D0-402F-42D0-80DE-DBC601671524}" type="presOf" srcId="{051E853A-7CC0-4D3E-BB03-131C7AB97B1F}" destId="{7022DC14-80FE-4DF1-91E9-764FBC625CDD}" srcOrd="1" destOrd="0" presId="urn:microsoft.com/office/officeart/2005/8/layout/hProcess7"/>
    <dgm:cxn modelId="{DDD8F575-FF54-489E-ACBE-2AEC138BE33E}" type="presOf" srcId="{A4096AE0-1C18-45C7-82AC-30F713F32C80}" destId="{B6AEE6FD-1B92-4546-A48B-E6DC89EFF2CA}" srcOrd="0" destOrd="0" presId="urn:microsoft.com/office/officeart/2005/8/layout/hProcess7"/>
    <dgm:cxn modelId="{988112CC-AF39-4A2B-9148-5D2558476753}" srcId="{0112F1C2-B111-4CA1-BEAA-49AF2529A58B}" destId="{4F46C551-FB16-4AD3-9B31-F128EC244E9D}" srcOrd="0" destOrd="0" parTransId="{D715D7B5-B963-4DF4-97D2-270F6390E947}" sibTransId="{7848DB04-DC07-4B5A-94F9-0EC2F4430EDA}"/>
    <dgm:cxn modelId="{7CA73443-87C0-4B46-9E7E-8161FE19C454}" srcId="{E0BBB429-015A-4516-9B38-55D33A737721}" destId="{A4096AE0-1C18-45C7-82AC-30F713F32C80}" srcOrd="0" destOrd="0" parTransId="{C3B57A45-B8D3-4B47-889A-9608021C7584}" sibTransId="{258DE826-5441-421B-BE8D-2FA53397E02C}"/>
    <dgm:cxn modelId="{1E61AB45-3E78-40EA-8247-C8080BD09632}" type="presOf" srcId="{05AFCF51-44D0-480D-808E-AF539D32046E}" destId="{5FEF67EB-94AA-4259-8D52-ABA6874EB70A}" srcOrd="0" destOrd="0" presId="urn:microsoft.com/office/officeart/2005/8/layout/hProcess7"/>
    <dgm:cxn modelId="{598C501F-4628-46F6-926B-F32BF6B854C6}" type="presOf" srcId="{866BFB18-2CE6-4943-9DB2-26D60F0151B4}" destId="{78648265-D15E-4FD0-9ED9-B7B5B28423D8}" srcOrd="0" destOrd="0" presId="urn:microsoft.com/office/officeart/2005/8/layout/hProcess7"/>
    <dgm:cxn modelId="{DD0E8530-5A50-44B4-85F0-AD9B948983B7}" type="presOf" srcId="{8D792137-E0E0-4B47-B020-192AED860CEB}" destId="{EF5E026B-1493-4DAB-B01A-8AC17ECD5013}" srcOrd="0" destOrd="0" presId="urn:microsoft.com/office/officeart/2005/8/layout/hProcess7"/>
    <dgm:cxn modelId="{46DDFA6D-ED80-4FE3-9752-3685626E2E38}" srcId="{A4096AE0-1C18-45C7-82AC-30F713F32C80}" destId="{8D792137-E0E0-4B47-B020-192AED860CEB}" srcOrd="0" destOrd="0" parTransId="{D005699A-8124-495A-B52D-C2CF0A4AD94B}" sibTransId="{8E6EF3CC-65F1-4830-9DD3-11B484D0A0DD}"/>
    <dgm:cxn modelId="{C15AD6F4-8CC7-4655-8816-DCFEED1A03D9}" srcId="{E0BBB429-015A-4516-9B38-55D33A737721}" destId="{866BFB18-2CE6-4943-9DB2-26D60F0151B4}" srcOrd="5" destOrd="0" parTransId="{D0928CEE-0DF3-4427-B840-2D8FCF899F58}" sibTransId="{C1B023BF-996A-41DC-B479-001082FF925D}"/>
    <dgm:cxn modelId="{367A80B1-718E-433A-8DCB-E9A69226089A}" srcId="{08D91C5A-BC28-453F-8ACA-383C805655AE}" destId="{037BD218-AC7A-4603-855E-5DC5F00BDCF1}" srcOrd="0" destOrd="0" parTransId="{570B3402-B5EF-45F9-A2B4-A5C77F24EBF7}" sibTransId="{A9B4C1F3-A8EB-44F3-9B0B-D7E17E734717}"/>
    <dgm:cxn modelId="{FDBA4E27-7877-4C24-8C47-6D96C9734755}" srcId="{05AFCF51-44D0-480D-808E-AF539D32046E}" destId="{F81F9D34-D996-4E27-B2EE-4EEDA545164D}" srcOrd="0" destOrd="0" parTransId="{0728481C-879A-4380-B3E9-D82377A8F3E4}" sibTransId="{8D8D25B3-652E-468B-A59A-ADA37A32FBF1}"/>
    <dgm:cxn modelId="{D3773F0A-5AFF-46FA-B61B-E1869703584B}" type="presOf" srcId="{08D91C5A-BC28-453F-8ACA-383C805655AE}" destId="{752AB8CF-F0CC-4703-828D-F6E42D7AEC1B}" srcOrd="1" destOrd="0" presId="urn:microsoft.com/office/officeart/2005/8/layout/hProcess7"/>
    <dgm:cxn modelId="{FF26B1AF-DC82-4FD5-8012-3776E64E3EC2}" type="presOf" srcId="{05AFCF51-44D0-480D-808E-AF539D32046E}" destId="{99E848E4-A451-462C-B3CB-0172F5E8D317}" srcOrd="1" destOrd="0" presId="urn:microsoft.com/office/officeart/2005/8/layout/hProcess7"/>
    <dgm:cxn modelId="{D2167B77-153B-4FE9-A85E-F4B2E0206A3D}" type="presOf" srcId="{051E853A-7CC0-4D3E-BB03-131C7AB97B1F}" destId="{C65E3F39-874E-4734-B6A7-FF99F0987FE2}" srcOrd="0" destOrd="0" presId="urn:microsoft.com/office/officeart/2005/8/layout/hProcess7"/>
    <dgm:cxn modelId="{C7E6D87A-3F9D-4F07-9ABD-826E5599E13C}" type="presOf" srcId="{4F46C551-FB16-4AD3-9B31-F128EC244E9D}" destId="{77161044-B7F6-4078-9B05-65CA37590C4D}" srcOrd="0" destOrd="0" presId="urn:microsoft.com/office/officeart/2005/8/layout/hProcess7"/>
    <dgm:cxn modelId="{970396E1-1C10-4DBE-B832-29DB54EF1C77}" srcId="{E0BBB429-015A-4516-9B38-55D33A737721}" destId="{051E853A-7CC0-4D3E-BB03-131C7AB97B1F}" srcOrd="3" destOrd="0" parTransId="{CE153BD2-BDCF-4590-A4A5-CD74CD4C8A92}" sibTransId="{1BF03E4D-8EBF-4CCB-990A-6FA5385347D4}"/>
    <dgm:cxn modelId="{FD1A2665-A5F8-44CE-A31E-1835C5D15812}" srcId="{E0BBB429-015A-4516-9B38-55D33A737721}" destId="{08D91C5A-BC28-453F-8ACA-383C805655AE}" srcOrd="2" destOrd="0" parTransId="{275ADBDE-4B4D-4634-9F96-05F16A2566A9}" sibTransId="{B36BAD55-423B-4487-A9D1-1CFBA27696F6}"/>
    <dgm:cxn modelId="{FA323760-207E-4651-B3A1-CD94F4CF7641}" type="presOf" srcId="{08D91C5A-BC28-453F-8ACA-383C805655AE}" destId="{EE9FBF38-6365-4B64-8E12-925341594C3A}" srcOrd="0" destOrd="0" presId="urn:microsoft.com/office/officeart/2005/8/layout/hProcess7"/>
    <dgm:cxn modelId="{9017CF65-BC74-4C97-898E-A33B4AFCFD45}" srcId="{E0BBB429-015A-4516-9B38-55D33A737721}" destId="{05AFCF51-44D0-480D-808E-AF539D32046E}" srcOrd="1" destOrd="0" parTransId="{86886A35-DE3C-4C27-9BF5-39965C30C047}" sibTransId="{0DA5FAFA-0FED-4110-B3F5-0043D58176AE}"/>
    <dgm:cxn modelId="{BB43BA0E-40C6-4691-B745-64DB130570C2}" srcId="{E0BBB429-015A-4516-9B38-55D33A737721}" destId="{0112F1C2-B111-4CA1-BEAA-49AF2529A58B}" srcOrd="4" destOrd="0" parTransId="{412F4373-B921-4204-9B13-B144EA8C324F}" sibTransId="{BD71B471-479A-4FC5-964C-69E7F5CAABB2}"/>
    <dgm:cxn modelId="{57AA4EAE-49E9-4C6F-BE91-7F237418682B}" type="presOf" srcId="{0112F1C2-B111-4CA1-BEAA-49AF2529A58B}" destId="{5C401F98-7177-4DF5-BC41-1E0D678BE479}" srcOrd="0" destOrd="0" presId="urn:microsoft.com/office/officeart/2005/8/layout/hProcess7"/>
    <dgm:cxn modelId="{5ABCF4A0-ABCD-4F0D-AF03-450F5D0F4455}" type="presOf" srcId="{F81F9D34-D996-4E27-B2EE-4EEDA545164D}" destId="{154A33FA-B00E-4F11-B3DC-57F4A6A9B50B}" srcOrd="0" destOrd="0" presId="urn:microsoft.com/office/officeart/2005/8/layout/hProcess7"/>
    <dgm:cxn modelId="{43AA7B83-C5A3-4DA3-8FB9-592BF863BA6F}" type="presOf" srcId="{4419A99C-EC88-430D-9EC1-0FC27477EDC9}" destId="{AFD7993E-5506-49D1-8362-E7DBCF028DB2}" srcOrd="0" destOrd="0" presId="urn:microsoft.com/office/officeart/2005/8/layout/hProcess7"/>
    <dgm:cxn modelId="{EE76A838-FD8A-4601-8C53-32C7FB90FD3A}" type="presOf" srcId="{A4096AE0-1C18-45C7-82AC-30F713F32C80}" destId="{6483EA3A-4F54-4EEC-8422-4F2B83482A3B}" srcOrd="1" destOrd="0" presId="urn:microsoft.com/office/officeart/2005/8/layout/hProcess7"/>
    <dgm:cxn modelId="{643B6CA3-0951-43DF-AC74-7F2E09A772AA}" type="presOf" srcId="{037BD218-AC7A-4603-855E-5DC5F00BDCF1}" destId="{26F0E132-B7D0-4285-9855-4EF08397A5E0}" srcOrd="0" destOrd="0" presId="urn:microsoft.com/office/officeart/2005/8/layout/hProcess7"/>
    <dgm:cxn modelId="{590BC104-7DEC-48C9-9975-330D0BF81031}" type="presOf" srcId="{866BFB18-2CE6-4943-9DB2-26D60F0151B4}" destId="{D5DD89A8-E827-40CE-8922-638AAD8BD919}" srcOrd="1" destOrd="0" presId="urn:microsoft.com/office/officeart/2005/8/layout/hProcess7"/>
    <dgm:cxn modelId="{312F4C68-6549-4044-90AC-85A2379725E6}" type="presOf" srcId="{0112F1C2-B111-4CA1-BEAA-49AF2529A58B}" destId="{08269BD2-5481-4048-BE10-3A875D9CD9A0}" srcOrd="1" destOrd="0" presId="urn:microsoft.com/office/officeart/2005/8/layout/hProcess7"/>
    <dgm:cxn modelId="{4381FE64-2A4A-41D3-A4C4-E1C7174F6E10}" type="presOf" srcId="{E0BBB429-015A-4516-9B38-55D33A737721}" destId="{CD1125BA-7CB1-49EC-BEC2-56E8049A8939}" srcOrd="0" destOrd="0" presId="urn:microsoft.com/office/officeart/2005/8/layout/hProcess7"/>
    <dgm:cxn modelId="{F19525C9-1C1E-4D90-BEED-E120F2E3E4E9}" srcId="{051E853A-7CC0-4D3E-BB03-131C7AB97B1F}" destId="{4419A99C-EC88-430D-9EC1-0FC27477EDC9}" srcOrd="0" destOrd="0" parTransId="{0819E342-90C5-4BF0-9ADA-6BFE5E033E98}" sibTransId="{BD7567AB-0804-4537-B7EA-955AFEFA4685}"/>
    <dgm:cxn modelId="{E27D9693-4BE7-44C7-9188-1F392DA29960}" srcId="{866BFB18-2CE6-4943-9DB2-26D60F0151B4}" destId="{EE19A8B8-ABCF-4632-BB0F-EE3348DABA77}" srcOrd="0" destOrd="0" parTransId="{424EA20E-1D91-4E6A-B373-552876C63E78}" sibTransId="{48C50D12-37B5-4D21-A085-1FD49F893313}"/>
    <dgm:cxn modelId="{EA2B68D9-1559-42AD-BE4B-2EB756911621}" type="presOf" srcId="{EE19A8B8-ABCF-4632-BB0F-EE3348DABA77}" destId="{FD3ABDAD-02BA-4BDE-B992-A850CA561F90}" srcOrd="0" destOrd="0" presId="urn:microsoft.com/office/officeart/2005/8/layout/hProcess7"/>
    <dgm:cxn modelId="{3842A34C-96F5-495A-9B44-E8876B327E1F}" type="presParOf" srcId="{CD1125BA-7CB1-49EC-BEC2-56E8049A8939}" destId="{A77308E9-3E39-456A-A755-34C2008587F9}" srcOrd="0" destOrd="0" presId="urn:microsoft.com/office/officeart/2005/8/layout/hProcess7"/>
    <dgm:cxn modelId="{33190B5C-C85A-417D-8631-D1F7201F4ABE}" type="presParOf" srcId="{A77308E9-3E39-456A-A755-34C2008587F9}" destId="{B6AEE6FD-1B92-4546-A48B-E6DC89EFF2CA}" srcOrd="0" destOrd="0" presId="urn:microsoft.com/office/officeart/2005/8/layout/hProcess7"/>
    <dgm:cxn modelId="{115D6642-DFB7-41CF-B24F-730D07FE507D}" type="presParOf" srcId="{A77308E9-3E39-456A-A755-34C2008587F9}" destId="{6483EA3A-4F54-4EEC-8422-4F2B83482A3B}" srcOrd="1" destOrd="0" presId="urn:microsoft.com/office/officeart/2005/8/layout/hProcess7"/>
    <dgm:cxn modelId="{C1DF4817-E8DE-4C92-8884-F3FDCC15622F}" type="presParOf" srcId="{A77308E9-3E39-456A-A755-34C2008587F9}" destId="{EF5E026B-1493-4DAB-B01A-8AC17ECD5013}" srcOrd="2" destOrd="0" presId="urn:microsoft.com/office/officeart/2005/8/layout/hProcess7"/>
    <dgm:cxn modelId="{0139AFC4-CEB3-463B-96C0-EE6B4DD4ED8A}" type="presParOf" srcId="{CD1125BA-7CB1-49EC-BEC2-56E8049A8939}" destId="{C04D498B-7991-4C04-9F02-21299F34E41D}" srcOrd="1" destOrd="0" presId="urn:microsoft.com/office/officeart/2005/8/layout/hProcess7"/>
    <dgm:cxn modelId="{BA54524C-2CF6-4494-9D15-43897330B81B}" type="presParOf" srcId="{CD1125BA-7CB1-49EC-BEC2-56E8049A8939}" destId="{BDFA5315-55AB-480F-8E55-1E589F821462}" srcOrd="2" destOrd="0" presId="urn:microsoft.com/office/officeart/2005/8/layout/hProcess7"/>
    <dgm:cxn modelId="{976D940B-DD89-4E8E-BFB5-186E2BD79D79}" type="presParOf" srcId="{BDFA5315-55AB-480F-8E55-1E589F821462}" destId="{EFFAD8E4-A471-4B4B-85A9-57C1DA68649B}" srcOrd="0" destOrd="0" presId="urn:microsoft.com/office/officeart/2005/8/layout/hProcess7"/>
    <dgm:cxn modelId="{DE27CFA0-A1CD-468F-98DD-BCB8978741F7}" type="presParOf" srcId="{BDFA5315-55AB-480F-8E55-1E589F821462}" destId="{81122D3B-A2FD-4E1B-B004-FFD1D0EED68E}" srcOrd="1" destOrd="0" presId="urn:microsoft.com/office/officeart/2005/8/layout/hProcess7"/>
    <dgm:cxn modelId="{370A9716-41DB-4C03-A45F-6BC8576B17E1}" type="presParOf" srcId="{BDFA5315-55AB-480F-8E55-1E589F821462}" destId="{58640335-4D36-44C6-B07A-2FD8AE889409}" srcOrd="2" destOrd="0" presId="urn:microsoft.com/office/officeart/2005/8/layout/hProcess7"/>
    <dgm:cxn modelId="{EA65DAB6-0E2D-4198-84F6-41053408EB81}" type="presParOf" srcId="{CD1125BA-7CB1-49EC-BEC2-56E8049A8939}" destId="{79C3F047-EF9A-4D75-B385-4F41DC14DE20}" srcOrd="3" destOrd="0" presId="urn:microsoft.com/office/officeart/2005/8/layout/hProcess7"/>
    <dgm:cxn modelId="{CD19CF76-C5F7-4230-B504-10983BB09AC2}" type="presParOf" srcId="{CD1125BA-7CB1-49EC-BEC2-56E8049A8939}" destId="{9CFFB513-C82C-4677-9B33-40626E8E911A}" srcOrd="4" destOrd="0" presId="urn:microsoft.com/office/officeart/2005/8/layout/hProcess7"/>
    <dgm:cxn modelId="{CC2868CD-991C-472F-8D9C-F2A77C895D10}" type="presParOf" srcId="{9CFFB513-C82C-4677-9B33-40626E8E911A}" destId="{5FEF67EB-94AA-4259-8D52-ABA6874EB70A}" srcOrd="0" destOrd="0" presId="urn:microsoft.com/office/officeart/2005/8/layout/hProcess7"/>
    <dgm:cxn modelId="{18C5A446-2B7E-41E1-BBFE-BA49B121D27A}" type="presParOf" srcId="{9CFFB513-C82C-4677-9B33-40626E8E911A}" destId="{99E848E4-A451-462C-B3CB-0172F5E8D317}" srcOrd="1" destOrd="0" presId="urn:microsoft.com/office/officeart/2005/8/layout/hProcess7"/>
    <dgm:cxn modelId="{D8194ED6-0AD8-4DD9-AB6A-E5641474E745}" type="presParOf" srcId="{9CFFB513-C82C-4677-9B33-40626E8E911A}" destId="{154A33FA-B00E-4F11-B3DC-57F4A6A9B50B}" srcOrd="2" destOrd="0" presId="urn:microsoft.com/office/officeart/2005/8/layout/hProcess7"/>
    <dgm:cxn modelId="{02D2192A-2B9F-46A4-B5C4-4AD249622A50}" type="presParOf" srcId="{CD1125BA-7CB1-49EC-BEC2-56E8049A8939}" destId="{0CDCC1AD-909D-4B3E-94C2-0D78EAA3D430}" srcOrd="5" destOrd="0" presId="urn:microsoft.com/office/officeart/2005/8/layout/hProcess7"/>
    <dgm:cxn modelId="{FE154E53-EA8F-4EEA-9F22-510969F9F55C}" type="presParOf" srcId="{CD1125BA-7CB1-49EC-BEC2-56E8049A8939}" destId="{D8D0366B-525C-46C6-828B-60E2EBF04EAF}" srcOrd="6" destOrd="0" presId="urn:microsoft.com/office/officeart/2005/8/layout/hProcess7"/>
    <dgm:cxn modelId="{FFF48AB8-9BBD-4110-BB99-548CCA7960F3}" type="presParOf" srcId="{D8D0366B-525C-46C6-828B-60E2EBF04EAF}" destId="{22B4BE5B-0C0B-4068-B109-298FA027C9CB}" srcOrd="0" destOrd="0" presId="urn:microsoft.com/office/officeart/2005/8/layout/hProcess7"/>
    <dgm:cxn modelId="{23B91712-833A-407B-98BE-7093E6D26689}" type="presParOf" srcId="{D8D0366B-525C-46C6-828B-60E2EBF04EAF}" destId="{0732361E-D1E6-4BE2-BD92-9C9BE3795663}" srcOrd="1" destOrd="0" presId="urn:microsoft.com/office/officeart/2005/8/layout/hProcess7"/>
    <dgm:cxn modelId="{44577ED5-CC65-4A25-B2C2-D81598094827}" type="presParOf" srcId="{D8D0366B-525C-46C6-828B-60E2EBF04EAF}" destId="{D2F53D7F-3786-4FB0-9386-A9060F7A37F5}" srcOrd="2" destOrd="0" presId="urn:microsoft.com/office/officeart/2005/8/layout/hProcess7"/>
    <dgm:cxn modelId="{B07BECD0-F906-4A10-8A72-B864082FB31E}" type="presParOf" srcId="{CD1125BA-7CB1-49EC-BEC2-56E8049A8939}" destId="{FAD2E4B4-8200-48FD-ACEB-5994849580ED}" srcOrd="7" destOrd="0" presId="urn:microsoft.com/office/officeart/2005/8/layout/hProcess7"/>
    <dgm:cxn modelId="{0939609B-7BFB-4052-ABDE-D80EC6448F62}" type="presParOf" srcId="{CD1125BA-7CB1-49EC-BEC2-56E8049A8939}" destId="{61824951-64AD-4FCF-B9A8-4C9EC954B92E}" srcOrd="8" destOrd="0" presId="urn:microsoft.com/office/officeart/2005/8/layout/hProcess7"/>
    <dgm:cxn modelId="{233D6018-CB71-475F-8368-2F4BAA213243}" type="presParOf" srcId="{61824951-64AD-4FCF-B9A8-4C9EC954B92E}" destId="{EE9FBF38-6365-4B64-8E12-925341594C3A}" srcOrd="0" destOrd="0" presId="urn:microsoft.com/office/officeart/2005/8/layout/hProcess7"/>
    <dgm:cxn modelId="{D6792B98-E0AE-4A1A-B88E-4F686FDD1B2F}" type="presParOf" srcId="{61824951-64AD-4FCF-B9A8-4C9EC954B92E}" destId="{752AB8CF-F0CC-4703-828D-F6E42D7AEC1B}" srcOrd="1" destOrd="0" presId="urn:microsoft.com/office/officeart/2005/8/layout/hProcess7"/>
    <dgm:cxn modelId="{B3332BEC-3992-4173-B127-9C9F1FAAE81F}" type="presParOf" srcId="{61824951-64AD-4FCF-B9A8-4C9EC954B92E}" destId="{26F0E132-B7D0-4285-9855-4EF08397A5E0}" srcOrd="2" destOrd="0" presId="urn:microsoft.com/office/officeart/2005/8/layout/hProcess7"/>
    <dgm:cxn modelId="{9932F07D-F50F-4414-8098-377C518D7E30}" type="presParOf" srcId="{CD1125BA-7CB1-49EC-BEC2-56E8049A8939}" destId="{D01AA04E-257C-4178-961C-1945502A8ED2}" srcOrd="9" destOrd="0" presId="urn:microsoft.com/office/officeart/2005/8/layout/hProcess7"/>
    <dgm:cxn modelId="{75AD0C1D-6A69-4AF9-9626-6FB2D48A42EB}" type="presParOf" srcId="{CD1125BA-7CB1-49EC-BEC2-56E8049A8939}" destId="{343F6CC9-04ED-4522-90C8-A26D4DEA26CA}" srcOrd="10" destOrd="0" presId="urn:microsoft.com/office/officeart/2005/8/layout/hProcess7"/>
    <dgm:cxn modelId="{93CA4F58-2510-41CA-8582-4618E7DCC9D8}" type="presParOf" srcId="{343F6CC9-04ED-4522-90C8-A26D4DEA26CA}" destId="{6BFA04AD-E0C3-4B2D-A748-10293B07E46F}" srcOrd="0" destOrd="0" presId="urn:microsoft.com/office/officeart/2005/8/layout/hProcess7"/>
    <dgm:cxn modelId="{0358C361-F938-48D6-9DAB-B0877CAD68AF}" type="presParOf" srcId="{343F6CC9-04ED-4522-90C8-A26D4DEA26CA}" destId="{111AC3CF-02D7-4119-92B2-E7A38E7806E1}" srcOrd="1" destOrd="0" presId="urn:microsoft.com/office/officeart/2005/8/layout/hProcess7"/>
    <dgm:cxn modelId="{3A49858A-C111-4890-9647-2F15E1D9144A}" type="presParOf" srcId="{343F6CC9-04ED-4522-90C8-A26D4DEA26CA}" destId="{F70C2353-541D-41BE-A1FB-C8ACF97E6594}" srcOrd="2" destOrd="0" presId="urn:microsoft.com/office/officeart/2005/8/layout/hProcess7"/>
    <dgm:cxn modelId="{DFBCAC33-C03C-46C4-9DB5-3434ECA82F2C}" type="presParOf" srcId="{CD1125BA-7CB1-49EC-BEC2-56E8049A8939}" destId="{DD667F99-C6A4-4572-9C59-805F872B9C2E}" srcOrd="11" destOrd="0" presId="urn:microsoft.com/office/officeart/2005/8/layout/hProcess7"/>
    <dgm:cxn modelId="{3B1C7598-DEFD-4A2F-B589-3D0693894E7C}" type="presParOf" srcId="{CD1125BA-7CB1-49EC-BEC2-56E8049A8939}" destId="{A947DAB7-7D43-4013-8592-0E21B4609337}" srcOrd="12" destOrd="0" presId="urn:microsoft.com/office/officeart/2005/8/layout/hProcess7"/>
    <dgm:cxn modelId="{AE3FBEC5-3EE2-4A71-822B-E83F14D6839B}" type="presParOf" srcId="{A947DAB7-7D43-4013-8592-0E21B4609337}" destId="{C65E3F39-874E-4734-B6A7-FF99F0987FE2}" srcOrd="0" destOrd="0" presId="urn:microsoft.com/office/officeart/2005/8/layout/hProcess7"/>
    <dgm:cxn modelId="{28C13380-6A89-498C-B9BE-07761EE131DB}" type="presParOf" srcId="{A947DAB7-7D43-4013-8592-0E21B4609337}" destId="{7022DC14-80FE-4DF1-91E9-764FBC625CDD}" srcOrd="1" destOrd="0" presId="urn:microsoft.com/office/officeart/2005/8/layout/hProcess7"/>
    <dgm:cxn modelId="{29967C7E-7C82-423D-A5D1-FC29DABA3AD5}" type="presParOf" srcId="{A947DAB7-7D43-4013-8592-0E21B4609337}" destId="{AFD7993E-5506-49D1-8362-E7DBCF028DB2}" srcOrd="2" destOrd="0" presId="urn:microsoft.com/office/officeart/2005/8/layout/hProcess7"/>
    <dgm:cxn modelId="{6BFF03B0-BFC8-41D4-8281-02B64369A12B}" type="presParOf" srcId="{CD1125BA-7CB1-49EC-BEC2-56E8049A8939}" destId="{2B2C2216-0F4C-4E20-A083-5948114DB797}" srcOrd="13" destOrd="0" presId="urn:microsoft.com/office/officeart/2005/8/layout/hProcess7"/>
    <dgm:cxn modelId="{48CB1DC4-79DA-45A9-99B1-ED8E2B1B9D90}" type="presParOf" srcId="{CD1125BA-7CB1-49EC-BEC2-56E8049A8939}" destId="{4809B48E-3366-472A-9F5A-94C56FAA6914}" srcOrd="14" destOrd="0" presId="urn:microsoft.com/office/officeart/2005/8/layout/hProcess7"/>
    <dgm:cxn modelId="{2A0317AF-67B2-4BBF-9146-99CC6BDC4747}" type="presParOf" srcId="{4809B48E-3366-472A-9F5A-94C56FAA6914}" destId="{1D06E81C-6222-4E09-A28D-43811756788D}" srcOrd="0" destOrd="0" presId="urn:microsoft.com/office/officeart/2005/8/layout/hProcess7"/>
    <dgm:cxn modelId="{66D4CC50-7DF4-42B6-A36F-7F424DD83C62}" type="presParOf" srcId="{4809B48E-3366-472A-9F5A-94C56FAA6914}" destId="{FF4BEBF7-E548-4E4F-8CB9-51B977D4B28A}" srcOrd="1" destOrd="0" presId="urn:microsoft.com/office/officeart/2005/8/layout/hProcess7"/>
    <dgm:cxn modelId="{1FBB4164-37E9-4237-A88C-74B27EC6EAAF}" type="presParOf" srcId="{4809B48E-3366-472A-9F5A-94C56FAA6914}" destId="{BD2C60FA-5F05-48AA-94F4-149F0EE0B284}" srcOrd="2" destOrd="0" presId="urn:microsoft.com/office/officeart/2005/8/layout/hProcess7"/>
    <dgm:cxn modelId="{1ADE9A0F-8EA0-4137-87F5-CD3A7F13A46C}" type="presParOf" srcId="{CD1125BA-7CB1-49EC-BEC2-56E8049A8939}" destId="{F6AAADE1-F28E-40DC-9CCA-F599307A3F13}" srcOrd="15" destOrd="0" presId="urn:microsoft.com/office/officeart/2005/8/layout/hProcess7"/>
    <dgm:cxn modelId="{0F47BE27-8BF1-4D57-A82D-C05B8BB9FBDE}" type="presParOf" srcId="{CD1125BA-7CB1-49EC-BEC2-56E8049A8939}" destId="{F54CAC17-D2BE-4B9F-ADA4-C28FB430E885}" srcOrd="16" destOrd="0" presId="urn:microsoft.com/office/officeart/2005/8/layout/hProcess7"/>
    <dgm:cxn modelId="{3E51E6D8-5D4F-4FF4-A17C-59320454E356}" type="presParOf" srcId="{F54CAC17-D2BE-4B9F-ADA4-C28FB430E885}" destId="{5C401F98-7177-4DF5-BC41-1E0D678BE479}" srcOrd="0" destOrd="0" presId="urn:microsoft.com/office/officeart/2005/8/layout/hProcess7"/>
    <dgm:cxn modelId="{07F63396-1BD3-45CE-866C-7DC1961F5161}" type="presParOf" srcId="{F54CAC17-D2BE-4B9F-ADA4-C28FB430E885}" destId="{08269BD2-5481-4048-BE10-3A875D9CD9A0}" srcOrd="1" destOrd="0" presId="urn:microsoft.com/office/officeart/2005/8/layout/hProcess7"/>
    <dgm:cxn modelId="{844E842E-D289-411E-8B4D-1349641A9E09}" type="presParOf" srcId="{F54CAC17-D2BE-4B9F-ADA4-C28FB430E885}" destId="{77161044-B7F6-4078-9B05-65CA37590C4D}" srcOrd="2" destOrd="0" presId="urn:microsoft.com/office/officeart/2005/8/layout/hProcess7"/>
    <dgm:cxn modelId="{91351119-5FB4-4AB7-B5F3-F0C0297CD7BF}" type="presParOf" srcId="{CD1125BA-7CB1-49EC-BEC2-56E8049A8939}" destId="{FAF26FD5-58E1-4BD7-A1D6-E7FBE09D07E2}" srcOrd="17" destOrd="0" presId="urn:microsoft.com/office/officeart/2005/8/layout/hProcess7"/>
    <dgm:cxn modelId="{E3FA4553-C89F-4801-B1F5-51DAA297AA9F}" type="presParOf" srcId="{CD1125BA-7CB1-49EC-BEC2-56E8049A8939}" destId="{69D28AD3-26E9-4661-9671-636D8ECE51A1}" srcOrd="18" destOrd="0" presId="urn:microsoft.com/office/officeart/2005/8/layout/hProcess7"/>
    <dgm:cxn modelId="{8C45713A-9919-42C5-977C-A2576ABFBA8E}" type="presParOf" srcId="{69D28AD3-26E9-4661-9671-636D8ECE51A1}" destId="{477904DF-D3C8-4D62-B139-D635BDA2A7A0}" srcOrd="0" destOrd="0" presId="urn:microsoft.com/office/officeart/2005/8/layout/hProcess7"/>
    <dgm:cxn modelId="{18305065-FCA6-4BEE-B534-341E2D9B6A59}" type="presParOf" srcId="{69D28AD3-26E9-4661-9671-636D8ECE51A1}" destId="{620F0876-26F6-410B-BE4E-EFB5DA9DB33E}" srcOrd="1" destOrd="0" presId="urn:microsoft.com/office/officeart/2005/8/layout/hProcess7"/>
    <dgm:cxn modelId="{8B425D8E-7C34-4FB5-848B-9E75628A680A}" type="presParOf" srcId="{69D28AD3-26E9-4661-9671-636D8ECE51A1}" destId="{602E9474-EE04-4061-A9DA-C383039EF2D4}" srcOrd="2" destOrd="0" presId="urn:microsoft.com/office/officeart/2005/8/layout/hProcess7"/>
    <dgm:cxn modelId="{165C41D8-A6A5-46F6-8AE1-90D807815FEE}" type="presParOf" srcId="{CD1125BA-7CB1-49EC-BEC2-56E8049A8939}" destId="{3C80BE27-9C7D-46FE-BA65-1795EA38A02E}" srcOrd="19" destOrd="0" presId="urn:microsoft.com/office/officeart/2005/8/layout/hProcess7"/>
    <dgm:cxn modelId="{C5428FB2-8B74-447C-A7A7-C022DBECA0A5}" type="presParOf" srcId="{CD1125BA-7CB1-49EC-BEC2-56E8049A8939}" destId="{CFDDA1B4-7F51-4C99-B112-4A26037D2678}" srcOrd="20" destOrd="0" presId="urn:microsoft.com/office/officeart/2005/8/layout/hProcess7"/>
    <dgm:cxn modelId="{909EDC23-8CCB-48C3-A8ED-2BF48A4F220B}" type="presParOf" srcId="{CFDDA1B4-7F51-4C99-B112-4A26037D2678}" destId="{78648265-D15E-4FD0-9ED9-B7B5B28423D8}" srcOrd="0" destOrd="0" presId="urn:microsoft.com/office/officeart/2005/8/layout/hProcess7"/>
    <dgm:cxn modelId="{4BDA5FD8-C5E6-469C-8DB2-9C60007C8A13}" type="presParOf" srcId="{CFDDA1B4-7F51-4C99-B112-4A26037D2678}" destId="{D5DD89A8-E827-40CE-8922-638AAD8BD919}" srcOrd="1" destOrd="0" presId="urn:microsoft.com/office/officeart/2005/8/layout/hProcess7"/>
    <dgm:cxn modelId="{E502ADFF-8246-431F-B947-0A3D93641887}" type="presParOf" srcId="{CFDDA1B4-7F51-4C99-B112-4A26037D2678}" destId="{FD3ABDAD-02BA-4BDE-B992-A850CA561F90}" srcOrd="2" destOrd="0" presId="urn:microsoft.com/office/officeart/2005/8/layout/hProcess7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62E0EC-5D23-44E1-8A2F-CE501D386C3A}">
      <dsp:nvSpPr>
        <dsp:cNvPr id="0" name=""/>
        <dsp:cNvSpPr/>
      </dsp:nvSpPr>
      <dsp:spPr>
        <a:xfrm>
          <a:off x="0" y="285750"/>
          <a:ext cx="2562723" cy="153763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400" b="1" kern="1200" dirty="0" smtClean="0"/>
            <a:t>Jeremy JACQUEMONT</a:t>
          </a:r>
          <a:r>
            <a:rPr lang="fr-FR" sz="2000" kern="1200" dirty="0" smtClean="0"/>
            <a:t/>
          </a:r>
          <a:br>
            <a:rPr lang="fr-FR" sz="2000" kern="1200" dirty="0" smtClean="0"/>
          </a:br>
          <a:r>
            <a:rPr lang="fr-FR" sz="1800" kern="1200" dirty="0" smtClean="0"/>
            <a:t>Responsable technique</a:t>
          </a:r>
          <a:endParaRPr lang="fr-FR" sz="2000" kern="1200" dirty="0"/>
        </a:p>
      </dsp:txBody>
      <dsp:txXfrm>
        <a:off x="0" y="285750"/>
        <a:ext cx="2562723" cy="1537634"/>
      </dsp:txXfrm>
    </dsp:sp>
    <dsp:sp modelId="{B55C2A55-937D-4D0C-A20A-C807008CC9BA}">
      <dsp:nvSpPr>
        <dsp:cNvPr id="0" name=""/>
        <dsp:cNvSpPr/>
      </dsp:nvSpPr>
      <dsp:spPr>
        <a:xfrm>
          <a:off x="2818996" y="285750"/>
          <a:ext cx="2562723" cy="153763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400" b="1" kern="1200" dirty="0" smtClean="0"/>
            <a:t>Sarah LAFORETS</a:t>
          </a:r>
          <a:r>
            <a:rPr lang="fr-FR" sz="2000" kern="1200" dirty="0" smtClean="0"/>
            <a:t/>
          </a:r>
          <a:br>
            <a:rPr lang="fr-FR" sz="2000" kern="1200" dirty="0" smtClean="0"/>
          </a:br>
          <a:r>
            <a:rPr lang="fr-FR" sz="1800" kern="1200" dirty="0" smtClean="0"/>
            <a:t>Co-fondatrice / Responsable commercial</a:t>
          </a:r>
        </a:p>
      </dsp:txBody>
      <dsp:txXfrm>
        <a:off x="2818996" y="285750"/>
        <a:ext cx="2562723" cy="1537634"/>
      </dsp:txXfrm>
    </dsp:sp>
    <dsp:sp modelId="{533C99A5-902B-4E67-B469-6CDC65F95E9E}">
      <dsp:nvSpPr>
        <dsp:cNvPr id="0" name=""/>
        <dsp:cNvSpPr/>
      </dsp:nvSpPr>
      <dsp:spPr>
        <a:xfrm>
          <a:off x="5637992" y="285750"/>
          <a:ext cx="2562723" cy="153763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400" b="1" kern="1200" dirty="0" smtClean="0"/>
            <a:t>Simon JACQUEMIN</a:t>
          </a:r>
          <a:r>
            <a:rPr lang="fr-FR" sz="2800" kern="1200" dirty="0" smtClean="0"/>
            <a:t/>
          </a:r>
          <a:br>
            <a:rPr lang="fr-FR" sz="2800" kern="1200" dirty="0" smtClean="0"/>
          </a:br>
          <a:r>
            <a:rPr lang="fr-FR" sz="1800" kern="1200" dirty="0" smtClean="0"/>
            <a:t>Co-fondateur</a:t>
          </a:r>
          <a:endParaRPr lang="fr-FR" sz="1800" kern="1200" dirty="0"/>
        </a:p>
      </dsp:txBody>
      <dsp:txXfrm>
        <a:off x="5637992" y="285750"/>
        <a:ext cx="2562723" cy="1537634"/>
      </dsp:txXfrm>
    </dsp:sp>
    <dsp:sp modelId="{6D91B25C-6E3B-406B-A359-8075FF2D4904}">
      <dsp:nvSpPr>
        <dsp:cNvPr id="0" name=""/>
        <dsp:cNvSpPr/>
      </dsp:nvSpPr>
      <dsp:spPr>
        <a:xfrm>
          <a:off x="0" y="2079657"/>
          <a:ext cx="2562723" cy="153763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400" b="1" kern="1200" dirty="0" smtClean="0"/>
            <a:t>Olivia RONOT</a:t>
          </a:r>
          <a:r>
            <a:rPr lang="fr-FR" sz="2800" kern="1200" dirty="0" smtClean="0"/>
            <a:t/>
          </a:r>
          <a:br>
            <a:rPr lang="fr-FR" sz="2800" kern="1200" dirty="0" smtClean="0"/>
          </a:br>
          <a:r>
            <a:rPr lang="fr-FR" sz="1800" kern="1200" dirty="0" smtClean="0"/>
            <a:t>Développeuse iOS</a:t>
          </a:r>
          <a:endParaRPr lang="fr-FR" sz="1800" kern="1200" dirty="0"/>
        </a:p>
      </dsp:txBody>
      <dsp:txXfrm>
        <a:off x="0" y="2079657"/>
        <a:ext cx="2562723" cy="1537634"/>
      </dsp:txXfrm>
    </dsp:sp>
    <dsp:sp modelId="{66AFC958-21E1-43FE-8F89-15FAF197A7FA}">
      <dsp:nvSpPr>
        <dsp:cNvPr id="0" name=""/>
        <dsp:cNvSpPr/>
      </dsp:nvSpPr>
      <dsp:spPr>
        <a:xfrm>
          <a:off x="2818996" y="2079657"/>
          <a:ext cx="2562723" cy="153763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ts val="0"/>
            </a:spcAft>
          </a:pPr>
          <a:r>
            <a:rPr lang="fr-FR" sz="2400" b="1" kern="1200" dirty="0" smtClean="0"/>
            <a:t>Nils TRUCHAUD</a:t>
          </a:r>
          <a:r>
            <a:rPr lang="fr-FR" sz="3200" b="1" kern="1200" dirty="0" smtClean="0"/>
            <a:t/>
          </a:r>
          <a:br>
            <a:rPr lang="fr-FR" sz="3200" b="1" kern="1200" dirty="0" smtClean="0"/>
          </a:br>
          <a:r>
            <a:rPr lang="fr-FR" sz="1800" kern="1200" dirty="0" smtClean="0"/>
            <a:t>Designer</a:t>
          </a: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ts val="0"/>
            </a:spcAft>
          </a:pPr>
          <a:r>
            <a:rPr lang="fr-FR" sz="1800" kern="1200" dirty="0" smtClean="0"/>
            <a:t>Développeur iOS</a:t>
          </a:r>
          <a:endParaRPr lang="fr-FR" sz="1800" kern="1200" dirty="0"/>
        </a:p>
      </dsp:txBody>
      <dsp:txXfrm>
        <a:off x="2818996" y="2079657"/>
        <a:ext cx="2562723" cy="1537634"/>
      </dsp:txXfrm>
    </dsp:sp>
    <dsp:sp modelId="{9EF5AFB4-7995-4170-AFA5-8188D228958E}">
      <dsp:nvSpPr>
        <dsp:cNvPr id="0" name=""/>
        <dsp:cNvSpPr/>
      </dsp:nvSpPr>
      <dsp:spPr>
        <a:xfrm>
          <a:off x="5637992" y="2079657"/>
          <a:ext cx="2562723" cy="153763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400" b="1" kern="1200" dirty="0" smtClean="0"/>
            <a:t>Vincent AVINENC</a:t>
          </a:r>
          <a:r>
            <a:rPr lang="fr-FR" sz="2800" kern="1200" dirty="0" smtClean="0"/>
            <a:t/>
          </a:r>
          <a:br>
            <a:rPr lang="fr-FR" sz="2800" kern="1200" dirty="0" smtClean="0"/>
          </a:br>
          <a:r>
            <a:rPr lang="fr-FR" sz="1800" kern="1200" dirty="0" smtClean="0"/>
            <a:t>Développeur iOS</a:t>
          </a:r>
          <a:endParaRPr lang="fr-FR" sz="1800" kern="1200" dirty="0"/>
        </a:p>
      </dsp:txBody>
      <dsp:txXfrm>
        <a:off x="5637992" y="2079657"/>
        <a:ext cx="2562723" cy="153763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E8B2EC-FF3F-4BF4-8148-C5E165E301A1}">
      <dsp:nvSpPr>
        <dsp:cNvPr id="0" name=""/>
        <dsp:cNvSpPr/>
      </dsp:nvSpPr>
      <dsp:spPr>
        <a:xfrm rot="16200000">
          <a:off x="-713795" y="714630"/>
          <a:ext cx="3600400" cy="2171139"/>
        </a:xfrm>
        <a:prstGeom prst="flowChartManualOperation">
          <a:avLst/>
        </a:prstGeom>
        <a:solidFill>
          <a:srgbClr val="43C9CA"/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90500" tIns="0" rIns="192484" bIns="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3000" kern="1200" dirty="0" smtClean="0"/>
            <a:t>Ressources humaines</a:t>
          </a:r>
          <a:endParaRPr lang="fr-FR" sz="3000" kern="1200" dirty="0"/>
        </a:p>
      </dsp:txBody>
      <dsp:txXfrm rot="5400000">
        <a:off x="836" y="720079"/>
        <a:ext cx="2171139" cy="2160240"/>
      </dsp:txXfrm>
    </dsp:sp>
    <dsp:sp modelId="{8FFAE709-533C-405F-AD9A-2BB6A931BEAD}">
      <dsp:nvSpPr>
        <dsp:cNvPr id="0" name=""/>
        <dsp:cNvSpPr/>
      </dsp:nvSpPr>
      <dsp:spPr>
        <a:xfrm rot="16200000">
          <a:off x="1620180" y="714630"/>
          <a:ext cx="3600400" cy="2171139"/>
        </a:xfrm>
        <a:prstGeom prst="flowChartManualOperation">
          <a:avLst/>
        </a:prstGeom>
        <a:solidFill>
          <a:srgbClr val="CF7194"/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90500" tIns="0" rIns="192484" bIns="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3000" kern="1200" dirty="0" smtClean="0"/>
            <a:t>Suivi de chantier</a:t>
          </a:r>
          <a:endParaRPr lang="fr-FR" sz="3000" kern="1200" dirty="0"/>
        </a:p>
      </dsp:txBody>
      <dsp:txXfrm rot="5400000">
        <a:off x="2334811" y="720079"/>
        <a:ext cx="2171139" cy="2160240"/>
      </dsp:txXfrm>
    </dsp:sp>
    <dsp:sp modelId="{4FCBAC94-580D-4502-AC05-7CF4100DCDF3}">
      <dsp:nvSpPr>
        <dsp:cNvPr id="0" name=""/>
        <dsp:cNvSpPr/>
      </dsp:nvSpPr>
      <dsp:spPr>
        <a:xfrm rot="16200000">
          <a:off x="3954155" y="714630"/>
          <a:ext cx="3600400" cy="2171139"/>
        </a:xfrm>
        <a:prstGeom prst="flowChartManualOperation">
          <a:avLst/>
        </a:prstGeom>
        <a:solidFill>
          <a:srgbClr val="7A4D84"/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90500" tIns="0" rIns="192484" bIns="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3000" kern="1200" dirty="0" smtClean="0"/>
            <a:t>Force de vente</a:t>
          </a:r>
          <a:endParaRPr lang="fr-FR" sz="3000" kern="1200" dirty="0"/>
        </a:p>
      </dsp:txBody>
      <dsp:txXfrm rot="5400000">
        <a:off x="4668786" y="720079"/>
        <a:ext cx="2171139" cy="216024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22E384-A0A2-4C21-9879-07AADE4676F9}">
      <dsp:nvSpPr>
        <dsp:cNvPr id="0" name=""/>
        <dsp:cNvSpPr/>
      </dsp:nvSpPr>
      <dsp:spPr>
        <a:xfrm>
          <a:off x="1658112" y="0"/>
          <a:ext cx="829056" cy="856004"/>
        </a:xfrm>
        <a:prstGeom prst="trapezoid">
          <a:avLst>
            <a:gd name="adj" fmla="val 50000"/>
          </a:avLst>
        </a:prstGeom>
        <a:solidFill>
          <a:schemeClr val="accent2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2400" kern="1200" dirty="0" smtClean="0"/>
        </a:p>
      </dsp:txBody>
      <dsp:txXfrm>
        <a:off x="1658112" y="0"/>
        <a:ext cx="829056" cy="856004"/>
      </dsp:txXfrm>
    </dsp:sp>
    <dsp:sp modelId="{5381736C-0433-451A-8A75-B784A955ABA7}">
      <dsp:nvSpPr>
        <dsp:cNvPr id="0" name=""/>
        <dsp:cNvSpPr/>
      </dsp:nvSpPr>
      <dsp:spPr>
        <a:xfrm rot="10800000">
          <a:off x="2487167" y="856004"/>
          <a:ext cx="3608832" cy="856004"/>
        </a:xfrm>
        <a:prstGeom prst="nonIsoscelesTrapezoid">
          <a:avLst>
            <a:gd name="adj1" fmla="val 0"/>
            <a:gd name="adj2" fmla="val 48426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2400" kern="1200" dirty="0" smtClean="0"/>
            <a:t>300 utilisateurs</a:t>
          </a:r>
        </a:p>
      </dsp:txBody>
      <dsp:txXfrm rot="10800000">
        <a:off x="2901696" y="856004"/>
        <a:ext cx="3194304" cy="856004"/>
      </dsp:txXfrm>
    </dsp:sp>
    <dsp:sp modelId="{BA363D81-1D36-4D83-AC2C-65D3EB666DC6}">
      <dsp:nvSpPr>
        <dsp:cNvPr id="0" name=""/>
        <dsp:cNvSpPr/>
      </dsp:nvSpPr>
      <dsp:spPr>
        <a:xfrm>
          <a:off x="1243583" y="856004"/>
          <a:ext cx="1658112" cy="856004"/>
        </a:xfrm>
        <a:prstGeom prst="trapezoid">
          <a:avLst>
            <a:gd name="adj" fmla="val 48426"/>
          </a:avLst>
        </a:prstGeom>
        <a:solidFill>
          <a:schemeClr val="accent2">
            <a:alpha val="90000"/>
            <a:hueOff val="0"/>
            <a:satOff val="0"/>
            <a:lumOff val="0"/>
            <a:alphaOff val="-1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400" kern="1200" dirty="0" smtClean="0">
              <a:solidFill>
                <a:schemeClr val="tx1"/>
              </a:solidFill>
            </a:rPr>
            <a:t>Cible</a:t>
          </a:r>
        </a:p>
      </dsp:txBody>
      <dsp:txXfrm>
        <a:off x="1533753" y="856004"/>
        <a:ext cx="1077772" cy="856004"/>
      </dsp:txXfrm>
    </dsp:sp>
    <dsp:sp modelId="{2F2FDE1B-A4AE-47C9-9CE9-2E8B2497B8EA}">
      <dsp:nvSpPr>
        <dsp:cNvPr id="0" name=""/>
        <dsp:cNvSpPr/>
      </dsp:nvSpPr>
      <dsp:spPr>
        <a:xfrm rot="10800000">
          <a:off x="2901696" y="1712009"/>
          <a:ext cx="3194304" cy="856004"/>
        </a:xfrm>
        <a:prstGeom prst="nonIsoscelesTrapezoid">
          <a:avLst>
            <a:gd name="adj1" fmla="val 0"/>
            <a:gd name="adj2" fmla="val 48426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alpha val="90000"/>
              <a:hueOff val="0"/>
              <a:satOff val="0"/>
              <a:lumOff val="0"/>
              <a:alphaOff val="-13333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600" kern="1200" dirty="0" smtClean="0"/>
            <a:t>Rendez-vous</a:t>
          </a:r>
          <a:endParaRPr lang="fr-FR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600" kern="1200" dirty="0" smtClean="0"/>
            <a:t>Présentation</a:t>
          </a:r>
          <a:endParaRPr lang="fr-FR" sz="1600" kern="1200" dirty="0"/>
        </a:p>
      </dsp:txBody>
      <dsp:txXfrm rot="10800000">
        <a:off x="3316224" y="1712009"/>
        <a:ext cx="2779776" cy="856004"/>
      </dsp:txXfrm>
    </dsp:sp>
    <dsp:sp modelId="{ED77ADA4-62A6-4BD1-8839-1CC5E9A38515}">
      <dsp:nvSpPr>
        <dsp:cNvPr id="0" name=""/>
        <dsp:cNvSpPr/>
      </dsp:nvSpPr>
      <dsp:spPr>
        <a:xfrm>
          <a:off x="829055" y="1712009"/>
          <a:ext cx="2487168" cy="856004"/>
        </a:xfrm>
        <a:prstGeom prst="trapezoid">
          <a:avLst>
            <a:gd name="adj" fmla="val 48426"/>
          </a:avLst>
        </a:prstGeom>
        <a:solidFill>
          <a:schemeClr val="accent2">
            <a:alpha val="90000"/>
            <a:hueOff val="0"/>
            <a:satOff val="0"/>
            <a:lumOff val="0"/>
            <a:alphaOff val="-2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400" kern="1200" dirty="0" smtClean="0"/>
            <a:t>Prospection</a:t>
          </a:r>
          <a:endParaRPr lang="fr-FR" sz="2400" kern="1200" dirty="0"/>
        </a:p>
      </dsp:txBody>
      <dsp:txXfrm>
        <a:off x="1264310" y="1712009"/>
        <a:ext cx="1616659" cy="856004"/>
      </dsp:txXfrm>
    </dsp:sp>
    <dsp:sp modelId="{8F91CB41-FADF-4F18-96A6-1E0E32846E05}">
      <dsp:nvSpPr>
        <dsp:cNvPr id="0" name=""/>
        <dsp:cNvSpPr/>
      </dsp:nvSpPr>
      <dsp:spPr>
        <a:xfrm rot="10800000">
          <a:off x="3316224" y="2568014"/>
          <a:ext cx="2779776" cy="856004"/>
        </a:xfrm>
        <a:prstGeom prst="nonIsoscelesTrapezoid">
          <a:avLst>
            <a:gd name="adj1" fmla="val 0"/>
            <a:gd name="adj2" fmla="val 48426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alpha val="90000"/>
              <a:hueOff val="0"/>
              <a:satOff val="0"/>
              <a:lumOff val="0"/>
              <a:alphaOff val="-26667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300" kern="1200" dirty="0" smtClean="0"/>
            <a:t>Délocalisation des informations</a:t>
          </a:r>
          <a:endParaRPr lang="fr-FR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300" kern="1200" dirty="0" smtClean="0"/>
            <a:t>Centralisation des données</a:t>
          </a:r>
        </a:p>
      </dsp:txBody>
      <dsp:txXfrm rot="10800000">
        <a:off x="3730751" y="2568014"/>
        <a:ext cx="2365248" cy="856004"/>
      </dsp:txXfrm>
    </dsp:sp>
    <dsp:sp modelId="{BC962453-F232-49CF-805F-C2D5AE1FB6F2}">
      <dsp:nvSpPr>
        <dsp:cNvPr id="0" name=""/>
        <dsp:cNvSpPr/>
      </dsp:nvSpPr>
      <dsp:spPr>
        <a:xfrm>
          <a:off x="414527" y="2568014"/>
          <a:ext cx="3316224" cy="856004"/>
        </a:xfrm>
        <a:prstGeom prst="trapezoid">
          <a:avLst>
            <a:gd name="adj" fmla="val 48426"/>
          </a:avLst>
        </a:prstGeom>
        <a:solidFill>
          <a:schemeClr val="accent2">
            <a:alpha val="90000"/>
            <a:hueOff val="0"/>
            <a:satOff val="0"/>
            <a:lumOff val="0"/>
            <a:alphaOff val="-3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400" kern="1200" dirty="0" smtClean="0"/>
            <a:t>Gestion données</a:t>
          </a:r>
          <a:endParaRPr lang="fr-FR" sz="2400" kern="1200" dirty="0"/>
        </a:p>
      </dsp:txBody>
      <dsp:txXfrm>
        <a:off x="994867" y="2568014"/>
        <a:ext cx="2155545" cy="856004"/>
      </dsp:txXfrm>
    </dsp:sp>
    <dsp:sp modelId="{3227A095-9DDD-49F2-AC72-C3A792F351E8}">
      <dsp:nvSpPr>
        <dsp:cNvPr id="0" name=""/>
        <dsp:cNvSpPr/>
      </dsp:nvSpPr>
      <dsp:spPr>
        <a:xfrm rot="10800000">
          <a:off x="3730751" y="3424019"/>
          <a:ext cx="2365248" cy="856004"/>
        </a:xfrm>
        <a:prstGeom prst="nonIsoscelesTrapezoid">
          <a:avLst>
            <a:gd name="adj1" fmla="val 0"/>
            <a:gd name="adj2" fmla="val 48426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alpha val="90000"/>
              <a:hueOff val="0"/>
              <a:satOff val="0"/>
              <a:lumOff val="0"/>
              <a:alphaOff val="-4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200" kern="1200" dirty="0" smtClean="0"/>
            <a:t>Optimisation temps de travail</a:t>
          </a:r>
          <a:endParaRPr lang="fr-FR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200" kern="1200" dirty="0" smtClean="0"/>
            <a:t>Plus de temps pour les clients</a:t>
          </a:r>
        </a:p>
      </dsp:txBody>
      <dsp:txXfrm rot="10800000">
        <a:off x="4145280" y="3424019"/>
        <a:ext cx="1950720" cy="856004"/>
      </dsp:txXfrm>
    </dsp:sp>
    <dsp:sp modelId="{26FB6A65-F8C9-4589-9A87-ECBE8BE0D36E}">
      <dsp:nvSpPr>
        <dsp:cNvPr id="0" name=""/>
        <dsp:cNvSpPr/>
      </dsp:nvSpPr>
      <dsp:spPr>
        <a:xfrm>
          <a:off x="0" y="3424019"/>
          <a:ext cx="4145280" cy="856004"/>
        </a:xfrm>
        <a:prstGeom prst="trapezoid">
          <a:avLst>
            <a:gd name="adj" fmla="val 48426"/>
          </a:avLst>
        </a:prstGeom>
        <a:solidFill>
          <a:schemeClr val="accent2">
            <a:alpha val="90000"/>
            <a:hueOff val="0"/>
            <a:satOff val="0"/>
            <a:lumOff val="0"/>
            <a:alphaOff val="-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400" kern="1200" dirty="0" smtClean="0"/>
            <a:t>Optimisation</a:t>
          </a:r>
          <a:endParaRPr lang="fr-FR" sz="2400" kern="1200" dirty="0"/>
        </a:p>
      </dsp:txBody>
      <dsp:txXfrm>
        <a:off x="725423" y="3424019"/>
        <a:ext cx="2694432" cy="85600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FA92A3-92D6-4E23-82C3-7948BE6A3C99}">
      <dsp:nvSpPr>
        <dsp:cNvPr id="0" name=""/>
        <dsp:cNvSpPr/>
      </dsp:nvSpPr>
      <dsp:spPr>
        <a:xfrm>
          <a:off x="774472" y="999940"/>
          <a:ext cx="2805954" cy="9246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700" kern="1200" dirty="0" smtClean="0"/>
            <a:t>Documents papier</a:t>
          </a:r>
          <a:endParaRPr lang="fr-FR" sz="2700" kern="1200" dirty="0"/>
        </a:p>
      </dsp:txBody>
      <dsp:txXfrm>
        <a:off x="774472" y="999940"/>
        <a:ext cx="2805954" cy="924689"/>
      </dsp:txXfrm>
    </dsp:sp>
    <dsp:sp modelId="{C237A8CC-2189-4616-95C8-48AFFF87C733}">
      <dsp:nvSpPr>
        <dsp:cNvPr id="0" name=""/>
        <dsp:cNvSpPr/>
      </dsp:nvSpPr>
      <dsp:spPr>
        <a:xfrm>
          <a:off x="584411" y="2926387"/>
          <a:ext cx="1723164" cy="17324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600" kern="1200" dirty="0" smtClean="0"/>
            <a:t>Pertes</a:t>
          </a:r>
        </a:p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600" kern="1200" dirty="0" smtClean="0"/>
            <a:t>Fragilité</a:t>
          </a:r>
          <a:endParaRPr lang="fr-FR" sz="2600" kern="1200" dirty="0"/>
        </a:p>
      </dsp:txBody>
      <dsp:txXfrm>
        <a:off x="584411" y="2926387"/>
        <a:ext cx="1723164" cy="1732417"/>
      </dsp:txXfrm>
    </dsp:sp>
    <dsp:sp modelId="{F294C6FE-91B0-47FB-A309-DE95691D8AD9}">
      <dsp:nvSpPr>
        <dsp:cNvPr id="0" name=""/>
        <dsp:cNvSpPr/>
      </dsp:nvSpPr>
      <dsp:spPr>
        <a:xfrm>
          <a:off x="771284" y="718707"/>
          <a:ext cx="223200" cy="22320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DAEF6544-2C1F-418F-BCE2-CA2655DA56F2}">
      <dsp:nvSpPr>
        <dsp:cNvPr id="0" name=""/>
        <dsp:cNvSpPr/>
      </dsp:nvSpPr>
      <dsp:spPr>
        <a:xfrm>
          <a:off x="927524" y="406225"/>
          <a:ext cx="223200" cy="22320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1F5E7C3B-07FD-4544-9D6B-4FF8C31E2982}">
      <dsp:nvSpPr>
        <dsp:cNvPr id="0" name=""/>
        <dsp:cNvSpPr/>
      </dsp:nvSpPr>
      <dsp:spPr>
        <a:xfrm>
          <a:off x="1302502" y="468721"/>
          <a:ext cx="350744" cy="35074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65A47A8A-F236-4728-88AC-5A753F4F65DB}">
      <dsp:nvSpPr>
        <dsp:cNvPr id="0" name=""/>
        <dsp:cNvSpPr/>
      </dsp:nvSpPr>
      <dsp:spPr>
        <a:xfrm>
          <a:off x="1614983" y="124992"/>
          <a:ext cx="223200" cy="22320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6BEB6ABD-4238-4670-A557-E210C5DFBE34}">
      <dsp:nvSpPr>
        <dsp:cNvPr id="0" name=""/>
        <dsp:cNvSpPr/>
      </dsp:nvSpPr>
      <dsp:spPr>
        <a:xfrm>
          <a:off x="2021209" y="0"/>
          <a:ext cx="223200" cy="22320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5733673F-E563-44DA-B091-A09E2C9CA2F9}">
      <dsp:nvSpPr>
        <dsp:cNvPr id="0" name=""/>
        <dsp:cNvSpPr/>
      </dsp:nvSpPr>
      <dsp:spPr>
        <a:xfrm>
          <a:off x="2521179" y="218736"/>
          <a:ext cx="223200" cy="22320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DA089EDB-A26D-45D5-8A20-24500E0EF623}">
      <dsp:nvSpPr>
        <dsp:cNvPr id="0" name=""/>
        <dsp:cNvSpPr/>
      </dsp:nvSpPr>
      <dsp:spPr>
        <a:xfrm>
          <a:off x="2833660" y="374977"/>
          <a:ext cx="350744" cy="35074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1D719A6F-DD57-4BE0-BBA9-115222061F3C}">
      <dsp:nvSpPr>
        <dsp:cNvPr id="0" name=""/>
        <dsp:cNvSpPr/>
      </dsp:nvSpPr>
      <dsp:spPr>
        <a:xfrm>
          <a:off x="3271134" y="718707"/>
          <a:ext cx="223200" cy="22320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81958F37-C418-480F-8E88-04C7D8DB4749}">
      <dsp:nvSpPr>
        <dsp:cNvPr id="0" name=""/>
        <dsp:cNvSpPr/>
      </dsp:nvSpPr>
      <dsp:spPr>
        <a:xfrm>
          <a:off x="3458623" y="1062436"/>
          <a:ext cx="223200" cy="22320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0180ECA4-C3F0-4829-B1D9-19064E3F1FDC}">
      <dsp:nvSpPr>
        <dsp:cNvPr id="0" name=""/>
        <dsp:cNvSpPr/>
      </dsp:nvSpPr>
      <dsp:spPr>
        <a:xfrm>
          <a:off x="1833720" y="406225"/>
          <a:ext cx="573945" cy="573945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26610B8F-4129-46DC-BBB5-C838027980B2}">
      <dsp:nvSpPr>
        <dsp:cNvPr id="0" name=""/>
        <dsp:cNvSpPr/>
      </dsp:nvSpPr>
      <dsp:spPr>
        <a:xfrm>
          <a:off x="615043" y="1593654"/>
          <a:ext cx="223200" cy="22320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8CF4BBFB-97FB-4729-A82E-CF83E9C413C5}">
      <dsp:nvSpPr>
        <dsp:cNvPr id="0" name=""/>
        <dsp:cNvSpPr/>
      </dsp:nvSpPr>
      <dsp:spPr>
        <a:xfrm>
          <a:off x="802532" y="1874887"/>
          <a:ext cx="350744" cy="35074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BF71B43E-49A5-4BFC-9B5B-6653743EC719}">
      <dsp:nvSpPr>
        <dsp:cNvPr id="0" name=""/>
        <dsp:cNvSpPr/>
      </dsp:nvSpPr>
      <dsp:spPr>
        <a:xfrm>
          <a:off x="1271254" y="2124873"/>
          <a:ext cx="510173" cy="510173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5D8E82D6-D705-4FA9-A552-84820A098482}">
      <dsp:nvSpPr>
        <dsp:cNvPr id="0" name=""/>
        <dsp:cNvSpPr/>
      </dsp:nvSpPr>
      <dsp:spPr>
        <a:xfrm>
          <a:off x="1927465" y="2531098"/>
          <a:ext cx="223200" cy="22320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8023B2F6-6530-4786-93B8-F3561ADDBF86}">
      <dsp:nvSpPr>
        <dsp:cNvPr id="0" name=""/>
        <dsp:cNvSpPr/>
      </dsp:nvSpPr>
      <dsp:spPr>
        <a:xfrm>
          <a:off x="2052457" y="2124873"/>
          <a:ext cx="350744" cy="35074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66044EB2-4E0F-495D-BA67-0A31D010A51A}">
      <dsp:nvSpPr>
        <dsp:cNvPr id="0" name=""/>
        <dsp:cNvSpPr/>
      </dsp:nvSpPr>
      <dsp:spPr>
        <a:xfrm>
          <a:off x="2364938" y="2562346"/>
          <a:ext cx="223200" cy="22320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12187050-440F-4287-A6BF-D4AD143C0329}">
      <dsp:nvSpPr>
        <dsp:cNvPr id="0" name=""/>
        <dsp:cNvSpPr/>
      </dsp:nvSpPr>
      <dsp:spPr>
        <a:xfrm>
          <a:off x="2646172" y="2062376"/>
          <a:ext cx="510173" cy="510173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B117ADEB-6C8B-4516-A82C-0163D39C53A9}">
      <dsp:nvSpPr>
        <dsp:cNvPr id="0" name=""/>
        <dsp:cNvSpPr/>
      </dsp:nvSpPr>
      <dsp:spPr>
        <a:xfrm>
          <a:off x="3333631" y="1937384"/>
          <a:ext cx="350744" cy="35074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7B4B6201-4FAA-47A5-B84F-A73EE817F98A}">
      <dsp:nvSpPr>
        <dsp:cNvPr id="0" name=""/>
        <dsp:cNvSpPr/>
      </dsp:nvSpPr>
      <dsp:spPr>
        <a:xfrm>
          <a:off x="3684375" y="468202"/>
          <a:ext cx="1030086" cy="1966546"/>
        </a:xfrm>
        <a:prstGeom prst="chevron">
          <a:avLst>
            <a:gd name="adj" fmla="val 6231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CADE0227-76DC-435F-B9A7-5D3EC0CE443B}">
      <dsp:nvSpPr>
        <dsp:cNvPr id="0" name=""/>
        <dsp:cNvSpPr/>
      </dsp:nvSpPr>
      <dsp:spPr>
        <a:xfrm>
          <a:off x="4527173" y="468202"/>
          <a:ext cx="1030086" cy="1966546"/>
        </a:xfrm>
        <a:prstGeom prst="chevron">
          <a:avLst>
            <a:gd name="adj" fmla="val 6231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ACBD4D01-E040-4788-A886-DA6EF11F5938}">
      <dsp:nvSpPr>
        <dsp:cNvPr id="0" name=""/>
        <dsp:cNvSpPr/>
      </dsp:nvSpPr>
      <dsp:spPr>
        <a:xfrm>
          <a:off x="5669632" y="328691"/>
          <a:ext cx="2387927" cy="2387927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700" kern="1200" dirty="0" smtClean="0"/>
            <a:t>Documents numériques</a:t>
          </a:r>
          <a:endParaRPr lang="fr-FR" sz="2700" kern="1200" dirty="0"/>
        </a:p>
      </dsp:txBody>
      <dsp:txXfrm>
        <a:off x="6019336" y="678395"/>
        <a:ext cx="1688519" cy="1688519"/>
      </dsp:txXfrm>
    </dsp:sp>
    <dsp:sp modelId="{4EA520D0-C6F3-45AC-90A3-B1E38B4C50B6}">
      <dsp:nvSpPr>
        <dsp:cNvPr id="0" name=""/>
        <dsp:cNvSpPr/>
      </dsp:nvSpPr>
      <dsp:spPr>
        <a:xfrm>
          <a:off x="6278329" y="2853227"/>
          <a:ext cx="2007937" cy="17324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600" kern="1200" dirty="0" smtClean="0"/>
            <a:t>Centralisation</a:t>
          </a:r>
        </a:p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600" kern="1200" dirty="0" smtClean="0"/>
            <a:t>Traçabilité</a:t>
          </a:r>
          <a:endParaRPr lang="fr-FR" sz="2600" kern="1200" dirty="0"/>
        </a:p>
      </dsp:txBody>
      <dsp:txXfrm>
        <a:off x="6278329" y="2853227"/>
        <a:ext cx="2007937" cy="173241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AD63915-D735-4670-90D9-515F20FB901A}">
      <dsp:nvSpPr>
        <dsp:cNvPr id="0" name=""/>
        <dsp:cNvSpPr/>
      </dsp:nvSpPr>
      <dsp:spPr>
        <a:xfrm>
          <a:off x="734041" y="0"/>
          <a:ext cx="2420349" cy="2420888"/>
        </a:xfrm>
        <a:prstGeom prst="circularArrow">
          <a:avLst>
            <a:gd name="adj1" fmla="val 10980"/>
            <a:gd name="adj2" fmla="val 1142322"/>
            <a:gd name="adj3" fmla="val 9000000"/>
            <a:gd name="adj4" fmla="val 10800000"/>
            <a:gd name="adj5" fmla="val 125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0FA134F0-9ED5-464A-B657-A798DAB59ACA}">
      <dsp:nvSpPr>
        <dsp:cNvPr id="0" name=""/>
        <dsp:cNvSpPr/>
      </dsp:nvSpPr>
      <dsp:spPr>
        <a:xfrm>
          <a:off x="1268539" y="876361"/>
          <a:ext cx="1350577" cy="6751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100" kern="1200" dirty="0" smtClean="0"/>
            <a:t>Daily Meeting</a:t>
          </a:r>
          <a:endParaRPr lang="fr-FR" sz="2100" kern="1200" dirty="0"/>
        </a:p>
      </dsp:txBody>
      <dsp:txXfrm>
        <a:off x="1268539" y="876361"/>
        <a:ext cx="1350577" cy="675185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AEE6FD-1B92-4546-A48B-E6DC89EFF2CA}">
      <dsp:nvSpPr>
        <dsp:cNvPr id="0" name=""/>
        <dsp:cNvSpPr/>
      </dsp:nvSpPr>
      <dsp:spPr>
        <a:xfrm>
          <a:off x="2100" y="906992"/>
          <a:ext cx="1410326" cy="1692391"/>
        </a:xfrm>
        <a:prstGeom prst="roundRect">
          <a:avLst>
            <a:gd name="adj" fmla="val 5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54864" rIns="71120" bIns="0" numCol="1" spcCol="1270" anchor="t" anchorCtr="0">
          <a:noAutofit/>
        </a:bodyPr>
        <a:lstStyle/>
        <a:p>
          <a:pPr lvl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600" b="1" kern="1200" dirty="0" smtClean="0"/>
            <a:t>Frigo</a:t>
          </a:r>
          <a:endParaRPr lang="fr-FR" sz="1500" b="1" kern="1200" dirty="0"/>
        </a:p>
      </dsp:txBody>
      <dsp:txXfrm rot="16200000">
        <a:off x="-550747" y="1459840"/>
        <a:ext cx="1387761" cy="282065"/>
      </dsp:txXfrm>
    </dsp:sp>
    <dsp:sp modelId="{EF5E026B-1493-4DAB-B01A-8AC17ECD5013}">
      <dsp:nvSpPr>
        <dsp:cNvPr id="0" name=""/>
        <dsp:cNvSpPr/>
      </dsp:nvSpPr>
      <dsp:spPr>
        <a:xfrm>
          <a:off x="284165" y="906992"/>
          <a:ext cx="1050693" cy="1692391"/>
        </a:xfrm>
        <a:prstGeom prst="rect">
          <a:avLst/>
        </a:prstGeom>
        <a:noFill/>
        <a:ln w="38100" cap="flat" cmpd="sng" algn="ctr">
          <a:noFill/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p3d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58293" rIns="0" bIns="0" numCol="1" spcCol="1270" anchor="t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Tâches mises en état de stase</a:t>
          </a:r>
          <a:endParaRPr lang="fr-FR" sz="1700" kern="1200" dirty="0"/>
        </a:p>
      </dsp:txBody>
      <dsp:txXfrm>
        <a:off x="284165" y="906992"/>
        <a:ext cx="1050693" cy="1692391"/>
      </dsp:txXfrm>
    </dsp:sp>
    <dsp:sp modelId="{5FEF67EB-94AA-4259-8D52-ABA6874EB70A}">
      <dsp:nvSpPr>
        <dsp:cNvPr id="0" name=""/>
        <dsp:cNvSpPr/>
      </dsp:nvSpPr>
      <dsp:spPr>
        <a:xfrm>
          <a:off x="1461788" y="906992"/>
          <a:ext cx="1410326" cy="1692391"/>
        </a:xfrm>
        <a:prstGeom prst="roundRect">
          <a:avLst>
            <a:gd name="adj" fmla="val 5000"/>
          </a:avLst>
        </a:prstGeom>
        <a:solidFill>
          <a:schemeClr val="accent3">
            <a:hueOff val="2577617"/>
            <a:satOff val="-10655"/>
            <a:lumOff val="-1569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51435" rIns="66675" bIns="0" numCol="1" spcCol="1270" anchor="t" anchorCtr="0">
          <a:noAutofit/>
        </a:bodyPr>
        <a:lstStyle/>
        <a:p>
          <a:pPr lvl="0" algn="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500" b="1" kern="1200" dirty="0" err="1" smtClean="0"/>
            <a:t>Todo</a:t>
          </a:r>
          <a:endParaRPr lang="fr-FR" sz="1500" b="1" kern="1200" dirty="0"/>
        </a:p>
      </dsp:txBody>
      <dsp:txXfrm rot="16200000">
        <a:off x="908940" y="1459840"/>
        <a:ext cx="1387761" cy="282065"/>
      </dsp:txXfrm>
    </dsp:sp>
    <dsp:sp modelId="{81122D3B-A2FD-4E1B-B004-FFD1D0EED68E}">
      <dsp:nvSpPr>
        <dsp:cNvPr id="0" name=""/>
        <dsp:cNvSpPr/>
      </dsp:nvSpPr>
      <dsp:spPr>
        <a:xfrm rot="5400000">
          <a:off x="1344464" y="2252268"/>
          <a:ext cx="248751" cy="211548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54A33FA-B00E-4F11-B3DC-57F4A6A9B50B}">
      <dsp:nvSpPr>
        <dsp:cNvPr id="0" name=""/>
        <dsp:cNvSpPr/>
      </dsp:nvSpPr>
      <dsp:spPr>
        <a:xfrm>
          <a:off x="1743853" y="906992"/>
          <a:ext cx="1050693" cy="1692391"/>
        </a:xfrm>
        <a:prstGeom prst="rect">
          <a:avLst/>
        </a:prstGeom>
        <a:noFill/>
        <a:ln w="38100" cap="flat" cmpd="sng" algn="ctr">
          <a:noFill/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p3d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58293" rIns="0" bIns="0" numCol="1" spcCol="1270" anchor="t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Tâche restantes à faire</a:t>
          </a:r>
          <a:endParaRPr lang="fr-FR" sz="1700" kern="1200" dirty="0"/>
        </a:p>
      </dsp:txBody>
      <dsp:txXfrm>
        <a:off x="1743853" y="906992"/>
        <a:ext cx="1050693" cy="1692391"/>
      </dsp:txXfrm>
    </dsp:sp>
    <dsp:sp modelId="{EE9FBF38-6365-4B64-8E12-925341594C3A}">
      <dsp:nvSpPr>
        <dsp:cNvPr id="0" name=""/>
        <dsp:cNvSpPr/>
      </dsp:nvSpPr>
      <dsp:spPr>
        <a:xfrm>
          <a:off x="2921476" y="906992"/>
          <a:ext cx="1410326" cy="1692391"/>
        </a:xfrm>
        <a:prstGeom prst="roundRect">
          <a:avLst>
            <a:gd name="adj" fmla="val 5000"/>
          </a:avLst>
        </a:prstGeom>
        <a:solidFill>
          <a:schemeClr val="accent3">
            <a:hueOff val="5155234"/>
            <a:satOff val="-21310"/>
            <a:lumOff val="-3137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51435" rIns="66675" bIns="0" numCol="1" spcCol="1270" anchor="t" anchorCtr="0">
          <a:noAutofit/>
        </a:bodyPr>
        <a:lstStyle/>
        <a:p>
          <a:pPr lvl="0" algn="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500" b="1" kern="1200" dirty="0" err="1" smtClean="0"/>
            <a:t>Doing</a:t>
          </a:r>
          <a:endParaRPr lang="fr-FR" sz="1500" b="1" kern="1200" dirty="0"/>
        </a:p>
      </dsp:txBody>
      <dsp:txXfrm rot="16200000">
        <a:off x="2368628" y="1459840"/>
        <a:ext cx="1387761" cy="282065"/>
      </dsp:txXfrm>
    </dsp:sp>
    <dsp:sp modelId="{0732361E-D1E6-4BE2-BD92-9C9BE3795663}">
      <dsp:nvSpPr>
        <dsp:cNvPr id="0" name=""/>
        <dsp:cNvSpPr/>
      </dsp:nvSpPr>
      <dsp:spPr>
        <a:xfrm rot="5400000">
          <a:off x="2804152" y="2252268"/>
          <a:ext cx="248751" cy="211548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3222021"/>
              <a:satOff val="-13318"/>
              <a:lumOff val="-196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6F0E132-B7D0-4285-9855-4EF08397A5E0}">
      <dsp:nvSpPr>
        <dsp:cNvPr id="0" name=""/>
        <dsp:cNvSpPr/>
      </dsp:nvSpPr>
      <dsp:spPr>
        <a:xfrm>
          <a:off x="3203541" y="906992"/>
          <a:ext cx="1050693" cy="1692391"/>
        </a:xfrm>
        <a:prstGeom prst="rect">
          <a:avLst/>
        </a:prstGeom>
        <a:noFill/>
        <a:ln w="38100" cap="flat" cmpd="sng" algn="ctr">
          <a:noFill/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p3d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58293" rIns="0" bIns="0" numCol="1" spcCol="1270" anchor="t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Tâches entrain d’être faites</a:t>
          </a:r>
          <a:endParaRPr lang="fr-FR" sz="1700" kern="1200" dirty="0"/>
        </a:p>
      </dsp:txBody>
      <dsp:txXfrm>
        <a:off x="3203541" y="906992"/>
        <a:ext cx="1050693" cy="1692391"/>
      </dsp:txXfrm>
    </dsp:sp>
    <dsp:sp modelId="{C65E3F39-874E-4734-B6A7-FF99F0987FE2}">
      <dsp:nvSpPr>
        <dsp:cNvPr id="0" name=""/>
        <dsp:cNvSpPr/>
      </dsp:nvSpPr>
      <dsp:spPr>
        <a:xfrm>
          <a:off x="4381164" y="906992"/>
          <a:ext cx="1410326" cy="1692391"/>
        </a:xfrm>
        <a:prstGeom prst="roundRect">
          <a:avLst>
            <a:gd name="adj" fmla="val 5000"/>
          </a:avLst>
        </a:prstGeom>
        <a:solidFill>
          <a:schemeClr val="accent3">
            <a:hueOff val="7732852"/>
            <a:satOff val="-31964"/>
            <a:lumOff val="-4706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51435" rIns="66675" bIns="0" numCol="1" spcCol="1270" anchor="t" anchorCtr="0">
          <a:noAutofit/>
        </a:bodyPr>
        <a:lstStyle/>
        <a:p>
          <a:pPr lvl="0" algn="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500" b="1" kern="1200" dirty="0" err="1" smtClean="0"/>
            <a:t>Blocked</a:t>
          </a:r>
          <a:endParaRPr lang="fr-FR" sz="1500" b="1" kern="1200" dirty="0"/>
        </a:p>
      </dsp:txBody>
      <dsp:txXfrm rot="16200000">
        <a:off x="3828316" y="1459840"/>
        <a:ext cx="1387761" cy="282065"/>
      </dsp:txXfrm>
    </dsp:sp>
    <dsp:sp modelId="{111AC3CF-02D7-4119-92B2-E7A38E7806E1}">
      <dsp:nvSpPr>
        <dsp:cNvPr id="0" name=""/>
        <dsp:cNvSpPr/>
      </dsp:nvSpPr>
      <dsp:spPr>
        <a:xfrm rot="5400000">
          <a:off x="4263840" y="2252268"/>
          <a:ext cx="248751" cy="211548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6444043"/>
              <a:satOff val="-26637"/>
              <a:lumOff val="-392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FD7993E-5506-49D1-8362-E7DBCF028DB2}">
      <dsp:nvSpPr>
        <dsp:cNvPr id="0" name=""/>
        <dsp:cNvSpPr/>
      </dsp:nvSpPr>
      <dsp:spPr>
        <a:xfrm>
          <a:off x="4663230" y="906992"/>
          <a:ext cx="1050693" cy="1692391"/>
        </a:xfrm>
        <a:prstGeom prst="rect">
          <a:avLst/>
        </a:prstGeom>
        <a:noFill/>
        <a:ln w="38100" cap="flat" cmpd="sng" algn="ctr">
          <a:noFill/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p3d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58293" rIns="0" bIns="0" numCol="1" spcCol="1270" anchor="t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Tâches bloquantes ou bloquées</a:t>
          </a:r>
          <a:endParaRPr lang="fr-FR" sz="1700" kern="1200" dirty="0"/>
        </a:p>
      </dsp:txBody>
      <dsp:txXfrm>
        <a:off x="4663230" y="906992"/>
        <a:ext cx="1050693" cy="1692391"/>
      </dsp:txXfrm>
    </dsp:sp>
    <dsp:sp modelId="{5C401F98-7177-4DF5-BC41-1E0D678BE479}">
      <dsp:nvSpPr>
        <dsp:cNvPr id="0" name=""/>
        <dsp:cNvSpPr/>
      </dsp:nvSpPr>
      <dsp:spPr>
        <a:xfrm>
          <a:off x="5840852" y="906992"/>
          <a:ext cx="1410326" cy="1692391"/>
        </a:xfrm>
        <a:prstGeom prst="roundRect">
          <a:avLst>
            <a:gd name="adj" fmla="val 5000"/>
          </a:avLst>
        </a:prstGeom>
        <a:solidFill>
          <a:schemeClr val="accent3">
            <a:hueOff val="10310468"/>
            <a:satOff val="-42619"/>
            <a:lumOff val="-6274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51435" rIns="66675" bIns="0" numCol="1" spcCol="1270" anchor="t" anchorCtr="0">
          <a:noAutofit/>
        </a:bodyPr>
        <a:lstStyle/>
        <a:p>
          <a:pPr lvl="0" algn="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500" b="1" kern="1200" dirty="0" err="1" smtClean="0"/>
            <a:t>Testing</a:t>
          </a:r>
          <a:endParaRPr lang="fr-FR" sz="1500" b="1" kern="1200" dirty="0"/>
        </a:p>
      </dsp:txBody>
      <dsp:txXfrm rot="16200000">
        <a:off x="5288004" y="1459840"/>
        <a:ext cx="1387761" cy="282065"/>
      </dsp:txXfrm>
    </dsp:sp>
    <dsp:sp modelId="{FF4BEBF7-E548-4E4F-8CB9-51B977D4B28A}">
      <dsp:nvSpPr>
        <dsp:cNvPr id="0" name=""/>
        <dsp:cNvSpPr/>
      </dsp:nvSpPr>
      <dsp:spPr>
        <a:xfrm rot="5400000">
          <a:off x="5723528" y="2252268"/>
          <a:ext cx="248751" cy="211548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9666064"/>
              <a:satOff val="-39955"/>
              <a:lumOff val="-588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7161044-B7F6-4078-9B05-65CA37590C4D}">
      <dsp:nvSpPr>
        <dsp:cNvPr id="0" name=""/>
        <dsp:cNvSpPr/>
      </dsp:nvSpPr>
      <dsp:spPr>
        <a:xfrm>
          <a:off x="6122918" y="906992"/>
          <a:ext cx="1050693" cy="1692391"/>
        </a:xfrm>
        <a:prstGeom prst="rect">
          <a:avLst/>
        </a:prstGeom>
        <a:noFill/>
        <a:ln w="38100" cap="flat" cmpd="sng" algn="ctr">
          <a:noFill/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p3d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58293" rIns="0" bIns="0" numCol="1" spcCol="1270" anchor="t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Tâches à tester</a:t>
          </a:r>
          <a:endParaRPr lang="fr-FR" sz="1700" kern="1200" dirty="0"/>
        </a:p>
      </dsp:txBody>
      <dsp:txXfrm>
        <a:off x="6122918" y="906992"/>
        <a:ext cx="1050693" cy="1692391"/>
      </dsp:txXfrm>
    </dsp:sp>
    <dsp:sp modelId="{78648265-D15E-4FD0-9ED9-B7B5B28423D8}">
      <dsp:nvSpPr>
        <dsp:cNvPr id="0" name=""/>
        <dsp:cNvSpPr/>
      </dsp:nvSpPr>
      <dsp:spPr>
        <a:xfrm>
          <a:off x="7300540" y="906992"/>
          <a:ext cx="1410326" cy="1692391"/>
        </a:xfrm>
        <a:prstGeom prst="roundRect">
          <a:avLst>
            <a:gd name="adj" fmla="val 5000"/>
          </a:avLst>
        </a:prstGeom>
        <a:solidFill>
          <a:schemeClr val="accent3">
            <a:hueOff val="12888085"/>
            <a:satOff val="-53274"/>
            <a:lumOff val="-7843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51435" rIns="66675" bIns="0" numCol="1" spcCol="1270" anchor="t" anchorCtr="0">
          <a:noAutofit/>
        </a:bodyPr>
        <a:lstStyle/>
        <a:p>
          <a:pPr lvl="0" algn="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500" b="1" kern="1200" dirty="0" err="1" smtClean="0"/>
            <a:t>Done</a:t>
          </a:r>
          <a:endParaRPr lang="fr-FR" sz="1500" b="1" kern="1200" dirty="0"/>
        </a:p>
      </dsp:txBody>
      <dsp:txXfrm rot="16200000">
        <a:off x="6747692" y="1459840"/>
        <a:ext cx="1387761" cy="282065"/>
      </dsp:txXfrm>
    </dsp:sp>
    <dsp:sp modelId="{620F0876-26F6-410B-BE4E-EFB5DA9DB33E}">
      <dsp:nvSpPr>
        <dsp:cNvPr id="0" name=""/>
        <dsp:cNvSpPr/>
      </dsp:nvSpPr>
      <dsp:spPr>
        <a:xfrm rot="5400000">
          <a:off x="7183216" y="2252268"/>
          <a:ext cx="248751" cy="211548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12888085"/>
              <a:satOff val="-53274"/>
              <a:lumOff val="-784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D3ABDAD-02BA-4BDE-B992-A850CA561F90}">
      <dsp:nvSpPr>
        <dsp:cNvPr id="0" name=""/>
        <dsp:cNvSpPr/>
      </dsp:nvSpPr>
      <dsp:spPr>
        <a:xfrm>
          <a:off x="7582606" y="906992"/>
          <a:ext cx="1050693" cy="1692391"/>
        </a:xfrm>
        <a:prstGeom prst="rect">
          <a:avLst/>
        </a:prstGeom>
        <a:noFill/>
        <a:ln w="38100" cap="flat" cmpd="sng" algn="ctr">
          <a:noFill/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p3d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58293" rIns="0" bIns="0" numCol="1" spcCol="1270" anchor="t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Tâches finies et certifiées sans bugs</a:t>
          </a:r>
          <a:endParaRPr lang="fr-FR" sz="1700" kern="1200" dirty="0"/>
        </a:p>
      </dsp:txBody>
      <dsp:txXfrm>
        <a:off x="7582606" y="906992"/>
        <a:ext cx="1050693" cy="169239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9/3/layout/RandomtoResultProcess">
  <dgm:title val=""/>
  <dgm:desc val=""/>
  <dgm:catLst>
    <dgm:cat type="process" pri="1275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Name0">
    <dgm:varLst>
      <dgm:dir/>
      <dgm:animOne val="branch"/>
      <dgm:animLvl val="lvl"/>
    </dgm:varLst>
    <dgm:choose name="Name1">
      <dgm:if name="Name2" func="var" arg="dir" op="equ" val="norm">
        <dgm:alg type="lin">
          <dgm:param type="fallback" val="2D"/>
          <dgm:param type="nodeVertAlign" val="t"/>
        </dgm:alg>
      </dgm:if>
      <dgm:else name="Name3">
        <dgm:alg type="lin">
          <dgm:param type="fallback" val="2D"/>
          <dgm:param type="nodeVertAlign" val="t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userH" refType="h" fact="2"/>
      <dgm:constr type="w" for="ch" forName="chaos" refType="userH" fact="0.681"/>
      <dgm:constr type="h" for="ch" forName="chaos" refType="userH"/>
      <dgm:constr type="w" for="ch" forName="middle" refType="userH" fact="0.6"/>
      <dgm:constr type="h" for="ch" forName="middle" refType="userH"/>
      <dgm:constr type="w" for="ch" forName="last" refType="userH" fact="0.6"/>
      <dgm:constr type="h" for="ch" forName="last" refType="userH"/>
      <dgm:constr type="w" for="ch" forName="chevronComposite1" refType="userH" fact="0.22"/>
      <dgm:constr type="h" for="ch" forName="chevronComposite1" refType="userH" fact="0.52"/>
      <dgm:constr type="w" for="ch" forName="chevronComposite2" refType="userH" fact="0.22"/>
      <dgm:constr type="h" for="ch" forName="chevronComposite2" refType="userH" fact="0.52"/>
      <dgm:constr type="w" for="ch" forName="overlap" refType="userH" fact="-0.04"/>
      <dgm:constr type="h" for="ch" forName="overlap" refType="userH" fact="0.06"/>
      <dgm:constr type="primFontSz" for="des" forName="parTx1" op="equ" val="65"/>
      <dgm:constr type="primFontSz" for="des" forName="parTxMid" refType="primFontSz" refFor="des" refForName="parTx1" op="equ"/>
      <dgm:constr type="primFontSz" for="des" forName="circleTx" refType="primFontSz" refFor="des" refForName="parTx1" op="equ"/>
      <dgm:constr type="primFontSz" for="des" forName="desTx1" op="equ" val="65"/>
      <dgm:constr type="primFontSz" for="des" forName="desTxMid" refType="primFontSz" refFor="des" refForName="desTx1" op="equ"/>
      <dgm:constr type="primFontSz" for="des" forName="desTxN" refType="primFontSz" refFor="des" refForName="desTx1" op="equ"/>
    </dgm:constrLst>
    <dgm:forEach name="Name4" axis="ch" ptType="node">
      <dgm:choose name="Name5">
        <dgm:if name="Name6" axis="self" ptType="node" func="pos" op="equ" val="1">
          <dgm:layoutNode name="chaos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parTx1" refType="w" fact="0.5"/>
              <dgm:constr type="t" for="ch" forName="parTx1" refType="w" fact="0.32"/>
              <dgm:constr type="w" for="ch" forName="parTx1" refType="w" fact="0.88"/>
              <dgm:constr type="h" for="ch" forName="parTx1" refType="w" fact="0.29"/>
              <dgm:constr type="ctrX" for="ch" forName="desTx1" refType="w" fact="0.5"/>
              <dgm:constr type="b" for="ch" forName="desTx1" refType="h"/>
              <dgm:constr type="w" for="ch" forName="desTx1" refType="w" fact="0.88"/>
              <dgm:constr type="h" for="ch" forName="desTx1" refType="h" fact="0.37"/>
              <dgm:constr type="l" for="ch" forName="c1" refType="w" fact="0.05"/>
              <dgm:constr type="t" for="ch" forName="c1" refType="w" fact="0.23"/>
              <dgm:constr type="w" for="ch" forName="c1" refType="w" fact="0.07"/>
              <dgm:constr type="h" for="ch" forName="c1" refType="w" refFor="ch" refForName="c1"/>
              <dgm:constr type="l" for="ch" forName="c2" refType="w" fact="0.1"/>
              <dgm:constr type="t" for="ch" forName="c2" refType="w" fact="0.13"/>
              <dgm:constr type="w" for="ch" forName="c2" refType="w" fact="0.07"/>
              <dgm:constr type="h" for="ch" forName="c2" refType="w" refFor="ch" refForName="c2"/>
              <dgm:constr type="l" for="ch" forName="c3" refType="w" fact="0.22"/>
              <dgm:constr type="t" for="ch" forName="c3" refType="w" fact="0.15"/>
              <dgm:constr type="w" for="ch" forName="c3" refType="w" fact="0.11"/>
              <dgm:constr type="h" for="ch" forName="c3" refType="w" refFor="ch" refForName="c3"/>
              <dgm:constr type="l" for="ch" forName="c4" refType="w" fact="0.32"/>
              <dgm:constr type="t" for="ch" forName="c4" refType="w" fact="0.04"/>
              <dgm:constr type="w" for="ch" forName="c4" refType="w" fact="0.07"/>
              <dgm:constr type="h" for="ch" forName="c4" refType="w" refFor="ch" refForName="c4"/>
              <dgm:constr type="l" for="ch" forName="c5" refType="w" fact="0.45"/>
              <dgm:constr type="t" for="ch" forName="c5" refType="w" fact="0"/>
              <dgm:constr type="w" for="ch" forName="c5" refType="w" fact="0.07"/>
              <dgm:constr type="h" for="ch" forName="c5" refType="w" refFor="ch" refForName="c5"/>
              <dgm:constr type="l" for="ch" forName="c6" refType="w" fact="0.61"/>
              <dgm:constr type="t" for="ch" forName="c6" refType="w" fact="0.07"/>
              <dgm:constr type="w" for="ch" forName="c6" refType="w" fact="0.07"/>
              <dgm:constr type="h" for="ch" forName="c6" refType="w" refFor="ch" refForName="c6"/>
              <dgm:constr type="l" for="ch" forName="c7" refType="w" fact="0.71"/>
              <dgm:constr type="t" for="ch" forName="c7" refType="w" fact="0.12"/>
              <dgm:constr type="w" for="ch" forName="c7" refType="w" fact="0.11"/>
              <dgm:constr type="h" for="ch" forName="c7" refType="w" refFor="ch" refForName="c7"/>
              <dgm:constr type="l" for="ch" forName="c8" refType="w" fact="0.85"/>
              <dgm:constr type="t" for="ch" forName="c8" refType="w" fact="0.23"/>
              <dgm:constr type="w" for="ch" forName="c8" refType="w" fact="0.07"/>
              <dgm:constr type="h" for="ch" forName="c8" refType="w" refFor="ch" refForName="c8"/>
              <dgm:constr type="l" for="ch" forName="c9" refType="w" fact="0.91"/>
              <dgm:constr type="t" for="ch" forName="c9" refType="w" fact="0.34"/>
              <dgm:constr type="w" for="ch" forName="c9" refType="w" fact="0.07"/>
              <dgm:constr type="h" for="ch" forName="c9" refType="w" refFor="ch" refForName="c9"/>
              <dgm:constr type="l" for="ch" forName="c10" refType="w" fact="0.39"/>
              <dgm:constr type="t" for="ch" forName="c10" refType="w" fact="0.13"/>
              <dgm:constr type="w" for="ch" forName="c10" refType="w" fact="0.18"/>
              <dgm:constr type="h" for="ch" forName="c10" refType="w" refFor="ch" refForName="c10"/>
              <dgm:constr type="l" for="ch" forName="c11" refType="w" fact="0"/>
              <dgm:constr type="t" for="ch" forName="c11" refType="w" fact="0.51"/>
              <dgm:constr type="w" for="ch" forName="c11" refType="w" fact="0.07"/>
              <dgm:constr type="h" for="ch" forName="c11" refType="w" refFor="ch" refForName="c11"/>
              <dgm:constr type="l" for="ch" forName="c12" refType="w" fact="0.06"/>
              <dgm:constr type="t" for="ch" forName="c12" refType="w" fact="0.6"/>
              <dgm:constr type="w" for="ch" forName="c12" refType="w" fact="0.11"/>
              <dgm:constr type="h" for="ch" forName="c12" refType="w" refFor="ch" refForName="c12"/>
              <dgm:constr type="l" for="ch" forName="c13" refType="w" fact="0.21"/>
              <dgm:constr type="t" for="ch" forName="c13" refType="w" fact="0.68"/>
              <dgm:constr type="w" for="ch" forName="c13" refType="w" fact="0.16"/>
              <dgm:constr type="h" for="ch" forName="c13" refType="w" refFor="ch" refForName="c13"/>
              <dgm:constr type="l" for="ch" forName="c14" refType="w" fact="0.42"/>
              <dgm:constr type="t" for="ch" forName="c14" refType="w" fact="0.81"/>
              <dgm:constr type="w" for="ch" forName="c14" refType="w" fact="0.07"/>
              <dgm:constr type="h" for="ch" forName="c14" refType="w" refFor="ch" refForName="c14"/>
              <dgm:constr type="l" for="ch" forName="c15" refType="w" fact="0.46"/>
              <dgm:constr type="t" for="ch" forName="c15" refType="w" fact="0.68"/>
              <dgm:constr type="w" for="ch" forName="c15" refType="w" fact="0.11"/>
              <dgm:constr type="h" for="ch" forName="c15" refType="w" refFor="ch" refForName="c15"/>
              <dgm:constr type="l" for="ch" forName="c16" refType="w" fact="0.56"/>
              <dgm:constr type="t" for="ch" forName="c16" refType="w" fact="0.82"/>
              <dgm:constr type="w" for="ch" forName="c16" refType="w" fact="0.07"/>
              <dgm:constr type="h" for="ch" forName="c16" refType="w" refFor="ch" refForName="c16"/>
              <dgm:constr type="l" for="ch" forName="c17" refType="w" fact="0.65"/>
              <dgm:constr type="t" for="ch" forName="c17" refType="w" fact="0.66"/>
              <dgm:constr type="w" for="ch" forName="c17" refType="w" fact="0.16"/>
              <dgm:constr type="h" for="ch" forName="c17" refType="w" refFor="ch" refForName="c17"/>
              <dgm:constr type="l" for="ch" forName="c18" refType="w" fact="0.87"/>
              <dgm:constr type="t" for="ch" forName="c18" refType="w" fact="0.62"/>
              <dgm:constr type="w" for="ch" forName="c18" refType="w" fact="0.11"/>
              <dgm:constr type="h" for="ch" forName="c18" refType="w" refFor="ch" refForName="c18"/>
            </dgm:constrLst>
            <dgm:layoutNode name="parTx1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7">
              <dgm:if name="Name8" axis="ch" ptType="node" func="cnt" op="gte" val="1">
                <dgm:layoutNode name="desTx1" styleLbl="revTx">
                  <dgm:varLst>
                    <dgm:bulletEnabled val="1"/>
                  </dgm:varLst>
                  <dgm:choose name="Name9">
                    <dgm:if name="Name10" axis="ch" ptType="node" func="cnt" op="equ" val="1">
                      <dgm:alg type="tx">
                        <dgm:param type="shpTxLTRAlignCh" val="l"/>
                      </dgm:alg>
                    </dgm:if>
                    <dgm:else name="Name11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2"/>
            </dgm:choose>
            <dgm:layoutNode name="c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9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0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layoutNode>
        </dgm:if>
        <dgm:if name="Name13" axis="self" ptType="node" func="revPos" op="equ" val="1">
          <dgm:layoutNode name="last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circleTx" refType="w" fact="0.5"/>
              <dgm:constr type="t" for="ch" forName="circleTx" refType="w" fact="0.117"/>
              <dgm:constr type="w" for="ch" forName="circleTx" refType="h" refFor="ch" refForName="circleTx"/>
              <dgm:constr type="h" for="ch" forName="circleTx" refType="w" fact="0.85"/>
              <dgm:constr type="l" for="ch" forName="desTxN"/>
              <dgm:constr type="b" for="ch" forName="desTxN" refType="h"/>
              <dgm:constr type="w" for="ch" forName="desTxN" refType="w"/>
              <dgm:constr type="h" for="ch" forName="desTxN" refType="h" fact="0.37"/>
              <dgm:constr type="ctrX" for="ch" forName="spN" refType="w" fact="0.5"/>
              <dgm:constr type="t" for="ch" forName="spN"/>
              <dgm:constr type="w" for="ch" forName="spN" refType="w" fact="0.93"/>
              <dgm:constr type="h" for="ch" forName="spN" refType="h" fact="0.01"/>
            </dgm:constrLst>
            <dgm:layoutNode name="circleTx" styleLbl="node1">
              <dgm:alg type="tx"/>
              <dgm:shape xmlns:r="http://schemas.openxmlformats.org/officeDocument/2006/relationships" type="ellipse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  <dgm:choose name="Name14">
              <dgm:if name="Name15" axis="ch" ptType="node" func="cnt" op="gte" val="1">
                <dgm:layoutNode name="desTxN" styleLbl="revTx">
                  <dgm:varLst>
                    <dgm:bulletEnabled val="1"/>
                  </dgm:varLst>
                  <dgm:choose name="Name16">
                    <dgm:if name="Name17" axis="ch" ptType="node" func="cnt" op="equ" val="1">
                      <dgm:alg type="tx">
                        <dgm:param type="shpTxLTRAlignCh" val="l"/>
                      </dgm:alg>
                    </dgm:if>
                    <dgm:else name="Name18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  <dgm:layoutNode name="spN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if>
        <dgm:else name="Name20">
          <dgm:layoutNode name="middl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l" for="ch" forName="parTxMid"/>
              <dgm:constr type="t" for="ch" forName="parTxMid" refType="w" fact="0.167"/>
              <dgm:constr type="w" for="ch" forName="parTxMid" refType="w"/>
              <dgm:constr type="h" for="ch" forName="parTxMid" refType="w" fact="0.7"/>
              <dgm:constr type="l" for="ch" forName="desTxMid"/>
              <dgm:constr type="b" for="ch" forName="desTxMid" refType="h"/>
              <dgm:constr type="w" for="ch" forName="desTxMid" refType="w"/>
              <dgm:constr type="h" for="ch" forName="desTxMid" refType="h" fact="0.37"/>
              <dgm:constr type="ctrX" for="ch" forName="spMid" refType="w" fact="0.5"/>
              <dgm:constr type="t" for="ch" forName="spMid"/>
              <dgm:constr type="w" for="ch" forName="spMid" refType="w" fact="0.01"/>
              <dgm:constr type="h" for="ch" forName="spMid" refType="h" fact="0.01"/>
            </dgm:constrLst>
            <dgm:layoutNode name="parTxMid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21">
              <dgm:if name="Name22" axis="ch" ptType="node" func="cnt" op="gte" val="1">
                <dgm:layoutNode name="desTxMid" styleLbl="revTx">
                  <dgm:varLst>
                    <dgm:bulletEnabled val="1"/>
                  </dgm:varLst>
                  <dgm:choose name="Name23">
                    <dgm:if name="Name24" axis="ch" ptType="node" func="cnt" op="equ" val="1">
                      <dgm:alg type="tx">
                        <dgm:param type="shpTxLTRAlignCh" val="l"/>
                      </dgm:alg>
                    </dgm:if>
                    <dgm:else name="Name25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26"/>
            </dgm:choose>
            <dgm:layoutNode name="spMid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else>
      </dgm:choose>
      <dgm:forEach name="Name27" axis="followSib" ptType="sibTrans" cnt="1">
        <dgm:layoutNode name="chevronComposite1" styleLbl="alignImgPlace1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chevron1"/>
            <dgm:constr type="t" for="ch" forName="chevron1" refType="h" fact="0.1923"/>
            <dgm:constr type="w" for="ch" forName="chevron1" refType="w"/>
            <dgm:constr type="b" for="ch" forName="chevron1" refType="h"/>
            <dgm:constr type="l" for="ch" forName="spChevron1"/>
            <dgm:constr type="t" for="ch" forName="spChevron1"/>
            <dgm:constr type="w" for="ch" forName="spChevron1" refType="w" fact="0.01"/>
            <dgm:constr type="h" for="ch" forName="spChevron1" refType="h" fact="0.01"/>
          </dgm:constrLst>
          <dgm:layoutNode name="chevron1">
            <dgm:alg type="sp"/>
            <dgm:choose name="Name28">
              <dgm:if name="Name29" func="var" arg="dir" op="equ" val="norm">
                <dgm:shape xmlns:r="http://schemas.openxmlformats.org/officeDocument/2006/relationships" type="chevron" r:blip="">
                  <dgm:adjLst>
                    <dgm:adj idx="1" val="0.6231"/>
                  </dgm:adjLst>
                </dgm:shape>
              </dgm:if>
              <dgm:else name="Name30">
                <dgm:shape xmlns:r="http://schemas.openxmlformats.org/officeDocument/2006/relationships" rot="180" type="chevron" r:blip="">
                  <dgm:adjLst>
                    <dgm:adj idx="1" val="0.6231"/>
                  </dgm:adjLst>
                </dgm:shape>
              </dgm:else>
            </dgm:choose>
            <dgm:presOf/>
          </dgm:layoutNode>
          <dgm:layoutNode name="spChevron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  <dgm:choose name="Name31">
          <dgm:if name="Name32" axis="root ch" ptType="all node" func="cnt" op="equ" val="2">
            <dgm:layoutNode name="overl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chevronComposite2" styleLbl="alignImgPlace1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l" for="ch" forName="chevron2"/>
                <dgm:constr type="t" for="ch" forName="chevron2" refType="h" fact="0.1923"/>
                <dgm:constr type="w" for="ch" forName="chevron2" refType="w"/>
                <dgm:constr type="b" for="ch" forName="chevron2" refType="h"/>
                <dgm:constr type="l" for="ch" forName="spChevron2"/>
                <dgm:constr type="t" for="ch" forName="spChevron2"/>
                <dgm:constr type="w" for="ch" forName="spChevron2" refType="w" fact="0.01"/>
                <dgm:constr type="h" for="ch" forName="spChevron2" refType="h" fact="0.01"/>
              </dgm:constrLst>
              <dgm:layoutNode name="chevron2">
                <dgm:alg type="sp"/>
                <dgm:choose name="Name33">
                  <dgm:if name="Name34" func="var" arg="dir" op="equ" val="norm">
                    <dgm:shape xmlns:r="http://schemas.openxmlformats.org/officeDocument/2006/relationships" type="chevron" r:blip="">
                      <dgm:adjLst>
                        <dgm:adj idx="1" val="0.6231"/>
                      </dgm:adjLst>
                    </dgm:shape>
                  </dgm:if>
                  <dgm:else name="Name35">
                    <dgm:shape xmlns:r="http://schemas.openxmlformats.org/officeDocument/2006/relationships" rot="180" type="chevron" r:blip="">
                      <dgm:adjLst>
                        <dgm:adj idx="1" val="0.6231"/>
                      </dgm:adjLst>
                    </dgm:shape>
                  </dgm:else>
                </dgm:choose>
                <dgm:presOf/>
              </dgm:layoutNode>
              <dgm:layoutNode name="spChevron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layoutNode>
          </dgm:if>
          <dgm:else name="Name36"/>
        </dgm:choos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9/layout/CircleArrowProcess">
  <dgm:title val=""/>
  <dgm:desc val=""/>
  <dgm:catLst>
    <dgm:cat type="process" pri="16500"/>
    <dgm:cat type="cycle" pri="16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5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0.1144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Parent1" refType="w" fact="0.2368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0822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6678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5164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  <dgm:constr type="l" for="ch" forName="Accent2" refType="w" fact="0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</dgm:constrLst>
          </dgm:if>
          <dgm:if name="Name6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.1479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Parent1" refType="w" fact="0.2656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Accent3" refType="w" fact="0.185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2" refType="w" fact="0.1183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266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2" refType="w" fact="0.532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1" refType="w" fact="0.680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3" refType="w" fact="0.680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7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.1481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Parent1" refType="w" fact="0.2658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1171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2658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1171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6804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5348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6804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5348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  <dgm:constr type="l" for="ch" forName="Accent4" refType="w" fact="0.038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</dgm:constrLst>
          </dgm:if>
          <dgm:if name="Name8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.1481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186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2658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1171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2658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1171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2658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6804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5348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6804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5348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6804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9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.1481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Parent1" refType="w" fact="0.2658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1171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2658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1171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Child1" refType="w" fact="0.6804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5348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6804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5348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Accent5" refType="w" fact="0.1481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038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5" refType="w" fact="0.2658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1171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5" refType="w" fact="0.6804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5348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0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.1481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Parent1" refType="w" fact="0.2658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1171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2658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1171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Child1" refType="w" fact="0.6804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5348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6804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5348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Accent5" refType="w" fact="0.1481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186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5" refType="w" fact="0.2658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1171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2658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5" refType="w" fact="0.6804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5348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6804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14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-0.0407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Accent2" refType="w" fact="0.1533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  <dgm:constr type="l" for="ch" forName="Parent1" refType="w" fact="0.0822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2368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5164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6678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</dgm:constrLst>
          </dgm:if>
          <dgm:if name="Name15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.1479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Accent3" refType="w" fact="0.037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1" refType="w" fact="0.1183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Parent2" refType="w" fact="0.2656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118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1" refType="w" fact="0.532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2" refType="w" fact="0.680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3" refType="w" fact="0.532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16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.1481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Accent4" refType="w" fact="0.186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  <dgm:constr type="l" for="ch" forName="Parent1" refType="w" fact="0.1171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2658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1171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2658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5348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6804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5348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6804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</dgm:constrLst>
          </dgm:if>
          <dgm:if name="Name17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.1481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.1481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0378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1171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2658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1171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2658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1171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5348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6804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5348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6804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5348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18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.1481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.1481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Accent5" refType="w" fact="0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186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1" refType="w" fact="0.1171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2658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1171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2658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Parent5" refType="w" fact="0.1171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2658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1" refType="w" fact="0.5348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6804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5348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6804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Child5" refType="w" fact="0.5348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6804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9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.1481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.1481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Accent5" refType="w" fact="0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.1481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0378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1" refType="w" fact="0.1171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2658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1171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2658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Parent5" refType="w" fact="0.1171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2658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1171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1" refType="w" fact="0.5348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6804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5348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6804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Child5" refType="w" fact="0.5348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6804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5348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0">
            <dgm:if name="Name21" func="var" arg="dir" op="equ" val="norm">
              <dgm:choose name="Name22">
                <dgm:if name="Name23" axis="precedSib" ptType="node" func="cnt" op="equ" val="0">
                  <dgm:choose name="Name24">
                    <dgm:if name="Name25" axis="followSib" ptType="node" func="cnt" op="equ" val="0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150"/>
                          <dgm:adj idx="4" val="180"/>
                          <dgm:adj idx="5" val="0.125"/>
                        </dgm:adjLst>
                      </dgm:shape>
                    </dgm:if>
                    <dgm:else name="Name26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75"/>
                          <dgm:adj idx="4" val="180"/>
                          <dgm:adj idx="5" val="0.125"/>
                        </dgm:adjLst>
                      </dgm:shape>
                    </dgm:else>
                  </dgm:choose>
                </dgm:if>
                <dgm:else name="Name27">
                  <dgm:choose name="Name28">
                    <dgm:if name="Name29" axis="followSib" ptType="node" func="cnt" op="equ" val="0">
                      <dgm:choose name="Name30">
                        <dgm:if name="Name31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2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3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4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5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37"/>
                      </dgm:choose>
                    </dgm:if>
                    <dgm:else name="Name38">
                      <dgm:choose name="Name39">
                        <dgm:if name="Name40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41" axis="precedSib" ptType="node" func="cnt" op="equ" val="1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2" axis="precedSib" ptType="node" func="cnt" op="equ" val="2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3" axis="precedSib" ptType="node" func="cnt" op="equ" val="3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4" axis="precedSib" ptType="node" func="cnt" op="equ" val="4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5" axis="precedSib" ptType="node" func="cnt" op="equ" val="5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47"/>
                      </dgm:choose>
                    </dgm:else>
                  </dgm:choose>
                </dgm:else>
              </dgm:choose>
            </dgm:if>
            <dgm:else name="Name48">
              <dgm:choose name="Name49">
                <dgm:if name="Name50" axis="precedSib" ptType="node" func="cnt" op="equ" val="0">
                  <dgm:choose name="Name51">
                    <dgm:if name="Name52" axis="followSib" ptType="node" func="cnt" op="equ" val="0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30"/>
                          <dgm:adj idx="4" val="0"/>
                          <dgm:adj idx="5" val="0.125"/>
                        </dgm:adjLst>
                      </dgm:shape>
                    </dgm:if>
                    <dgm:else name="Name53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105"/>
                          <dgm:adj idx="4" val="0"/>
                          <dgm:adj idx="5" val="0.125"/>
                        </dgm:adjLst>
                      </dgm:shape>
                    </dgm:else>
                  </dgm:choose>
                </dgm:if>
                <dgm:else name="Name54">
                  <dgm:choose name="Name55">
                    <dgm:if name="Name56" axis="followSib" ptType="node" func="cnt" op="equ" val="0">
                      <dgm:choose name="Name57">
                        <dgm:if name="Name58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59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0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1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2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64"/>
                      </dgm:choose>
                    </dgm:if>
                    <dgm:else name="Name65">
                      <dgm:choose name="Name66">
                        <dgm:if name="Name67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68" axis="precedSib" ptType="node" func="cnt" op="equ" val="1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69" axis="precedSib" ptType="node" func="cnt" op="equ" val="2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0" axis="precedSib" ptType="node" func="cnt" op="equ" val="3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1" axis="precedSib" ptType="node" func="cnt" op="equ" val="4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2" axis="precedSib" ptType="node" func="cnt" op="equ" val="5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74"/>
                      </dgm:choose>
                    </dgm:else>
                  </dgm:choose>
                </dgm:else>
              </dgm:choose>
            </dgm:else>
          </dgm:choose>
          <dgm:presOf/>
        </dgm:layoutNode>
      </dgm:forEach>
    </dgm:forEach>
    <dgm:forEach name="Name75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  <dgm:choose name="Name77">
        <dgm:if name="Name78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79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0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81" ref="accentRepeat"/>
      </dgm:layoutNode>
      <dgm:choose name="Name82">
        <dgm:if name="Name83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choose name="Name87">
        <dgm:if name="Name88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9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91" ref="accentRepeat"/>
      </dgm:layoutNode>
      <dgm:choose name="Name92">
        <dgm:if name="Name9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5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96" ref="accentRepeat"/>
      </dgm:layoutNode>
      <dgm:choose name="Name97">
        <dgm:if name="Name98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9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0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101" ref="accentRepeat"/>
      </dgm:layoutNode>
      <dgm:choose name="Name102">
        <dgm:if name="Name103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4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5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06" ref="accentRepeat"/>
      </dgm:layoutNode>
      <dgm:choose name="Name107">
        <dgm:if name="Name108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9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Process7">
  <dgm:title val=""/>
  <dgm:desc val=""/>
  <dgm:catLst>
    <dgm:cat type="process" pri="21000"/>
    <dgm:cat type="lis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ch" forName="hSp" refType="w" refFor="ch" refForName="compositeNode" fact="-0.035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-0.08"/>
      <dgm:constr type="primFontSz" for="des" forName="parentNode" op="equ"/>
      <dgm:constr type="primFontSz" for="des" forName="childNode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hoose name="Name5">
          <dgm:if name="Name6" func="var" arg="dir" op="equ" val="norm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l" for="ch" forName="bgRect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l" for="ch" forName="parentNode"/>
              <dgm:constr type="r" for="ch" forName="childNode" refType="r" refFor="ch" refForName="bgRect" fact="0.945"/>
              <dgm:constr type="h" for="ch" forName="childNode" refType="h" refFor="ch" refForName="bgRect" op="equ"/>
              <dgm:constr type="t" for="ch" forName="childNode"/>
              <dgm:constr type="l" for="ch" forName="childNode" refType="r" refFor="ch" refForName="parentNode"/>
            </dgm:constrLst>
          </dgm:if>
          <dgm:else name="Name7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r" for="ch" forName="bgRect" refType="w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r" for="ch" forName="parentNode" refType="w"/>
              <dgm:constr type="h" for="ch" forName="childNode" refType="h" refFor="ch" refForName="bgRect"/>
              <dgm:constr type="t" for="ch" forName="childNode"/>
              <dgm:constr type="r" for="ch" forName="childNode" refType="l" refFor="ch" refForName="parentNode"/>
              <dgm:constr type="l" for="ch" forName="childNode" refType="w" refFor="ch" refForName="bgRect" fact="0.055"/>
            </dgm:constrLst>
          </dgm:else>
        </dgm:choose>
        <dgm:ruleLst>
          <dgm:rule type="w" for="ch" forName="childNode" val="NaN" fact="NaN" max="30"/>
        </dgm:ruleLst>
        <dgm:layoutNode name="bgRect" styleLbl="node1">
          <dgm:alg type="sp"/>
          <dgm:shape xmlns:r="http://schemas.openxmlformats.org/officeDocument/2006/relationships" type="roundRect" r:blip="" zOrderOff="-1">
            <dgm:adjLst>
              <dgm:adj idx="1" val="0.05"/>
            </dgm:adjLst>
          </dgm:shape>
          <dgm:presOf axis="self"/>
          <dgm:constrLst/>
          <dgm:ruleLst/>
        </dgm:layoutNode>
        <dgm:layoutNode name="parentNode" styleLbl="node1">
          <dgm:varLst>
            <dgm:chMax val="0"/>
            <dgm:bulletEnabled val="1"/>
          </dgm:varLst>
          <dgm:presOf axis="self"/>
          <dgm:choose name="Name8">
            <dgm:if name="Name9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 hideGeom="1">
                <dgm:adjLst/>
              </dgm:shape>
              <dgm:constrLst>
                <dgm:constr type="primFontSz" val="65"/>
                <dgm:constr type="lMarg"/>
                <dgm:constr type="rMarg" refType="primFontSz" fact="0.35"/>
                <dgm:constr type="tMarg" refType="primFontSz" fact="0.27"/>
                <dgm:constr type="bMarg"/>
              </dgm:constrLst>
            </dgm:if>
            <dgm:else name="Name10">
              <dgm:alg type="tx">
                <dgm:param type="autoTxRot" val="grav"/>
                <dgm:param type="txAnchorVert" val="t"/>
                <dgm:param type="parTxLTRAlign" val="l"/>
                <dgm:param type="parTxRTLAlign" val="l"/>
              </dgm:alg>
              <dgm:shape xmlns:r="http://schemas.openxmlformats.org/officeDocument/2006/relationships" rot="90" type="rect" r:blip="" hideGeom="1">
                <dgm:adjLst/>
              </dgm:shape>
              <dgm:constrLst>
                <dgm:constr type="primFontSz" val="65"/>
                <dgm:constr type="lMarg" refType="primFontSz" fact="0.35"/>
                <dgm:constr type="rMarg"/>
                <dgm:constr type="tMarg" refType="primFontSz" fact="0.27"/>
                <dgm:constr type="bMarg"/>
              </dgm:constrLst>
            </dgm:else>
          </dgm:choose>
          <dgm:ruleLst>
            <dgm:rule type="primFontSz" val="5" fact="NaN" max="NaN"/>
          </dgm:ruleLst>
        </dgm:layoutNode>
        <dgm:choose name="Name11">
          <dgm:if name="Name12" axis="ch" ptType="node" func="cnt" op="gte" val="1">
            <dgm:layoutNode name="childNode" styleLbl="node1" moveWith="bgRect">
              <dgm:varLst>
                <dgm:bulletEnabled val="1"/>
              </dgm:varLst>
              <dgm:alg type="tx">
                <dgm:param type="parTxLTRAlign" val="l"/>
                <dgm:param type="parTxRTLAlign" val="r"/>
                <dgm:param type="txAnchorVert" val="t"/>
              </dgm:alg>
              <dgm:shape xmlns:r="http://schemas.openxmlformats.org/officeDocument/2006/relationships" type="rect" r:blip="" hideGeom="1">
                <dgm:adjLst/>
              </dgm:shape>
              <dgm:presOf axis="des" ptType="node"/>
              <dgm:constrLst>
                <dgm:constr type="primFontSz" val="65"/>
                <dgm:constr type="lMarg"/>
                <dgm:constr type="bMarg"/>
                <dgm:constr type="tMarg" refType="primFontSz" fact="0.27"/>
                <dgm:constr type="rMarg"/>
              </dgm:constrLst>
              <dgm:ruleLst>
                <dgm:rule type="prim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h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vProcSp" moveWith="bgRec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vSp1" refType="w"/>
            <dgm:constr type="w" for="ch" forName="simulatedConn" refType="w"/>
            <dgm:constr type="w" for="ch" forName="vSp2" refType="w"/>
          </dgm:constrLst>
          <dgm:ruleLst/>
          <dgm:layoutNode name="vSp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imulatedConn" styleLbl="solidFgAcc1">
            <dgm:alg type="sp"/>
            <dgm:choose name="Name15">
              <dgm:if name="Name16" func="var" arg="dir" op="equ" val="norm">
                <dgm:shape xmlns:r="http://schemas.openxmlformats.org/officeDocument/2006/relationships" rot="90" type="flowChartExtract" r:blip="">
                  <dgm:adjLst/>
                </dgm:shape>
              </dgm:if>
              <dgm:else name="Name17">
                <dgm:shape xmlns:r="http://schemas.openxmlformats.org/officeDocument/2006/relationships" rot="-90" type="flowChartExtract" r:blip="">
                  <dgm:adjLst/>
                </dgm:shape>
              </dgm:else>
            </dgm:choose>
            <dgm:presOf/>
            <dgm:constrLst/>
            <dgm:ruleLst/>
          </dgm:layoutNode>
          <dgm:layoutNode name="vSp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FB02AF-4CE3-4A73-8B7D-31C66E454E0A}" type="datetimeFigureOut">
              <a:rPr lang="fr-FR" smtClean="0"/>
              <a:t>11/06/2015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4B6BA9-0CE5-4DE9-87A9-AD9E2B9D9CB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707981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Simon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4B6BA9-0CE5-4DE9-87A9-AD9E2B9D9CB1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66387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Olivia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4B6BA9-0CE5-4DE9-87A9-AD9E2B9D9CB1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22585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b="0" dirty="0" smtClean="0"/>
              <a:t>Nils</a:t>
            </a:r>
          </a:p>
          <a:p>
            <a:endParaRPr lang="fr-FR" b="0" dirty="0" smtClean="0"/>
          </a:p>
          <a:p>
            <a:r>
              <a:rPr lang="fr-FR" b="0" dirty="0" smtClean="0"/>
              <a:t>Réunification des données </a:t>
            </a:r>
            <a:r>
              <a:rPr lang="fr-FR" b="0" dirty="0" smtClean="0">
                <a:sym typeface="Wingdings" panose="05000000000000000000" pitchFamily="2" charset="2"/>
              </a:rPr>
              <a:t> Gain de temps</a:t>
            </a:r>
            <a:endParaRPr lang="fr-FR" b="0" dirty="0" smtClean="0"/>
          </a:p>
          <a:p>
            <a:r>
              <a:rPr lang="fr-FR" b="0" dirty="0" smtClean="0"/>
              <a:t>Données papiers &gt; Données numériques = Traçabilité</a:t>
            </a:r>
          </a:p>
          <a:p>
            <a:endParaRPr lang="fr-FR" b="0" dirty="0" smtClean="0"/>
          </a:p>
          <a:p>
            <a:r>
              <a:rPr lang="fr-FR" b="0" dirty="0" smtClean="0"/>
              <a:t>Confidentialité des données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4B6BA9-0CE5-4DE9-87A9-AD9E2B9D9CB1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835955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b="0" dirty="0" smtClean="0"/>
              <a:t>Nils</a:t>
            </a:r>
          </a:p>
          <a:p>
            <a:endParaRPr lang="fr-FR" b="0" dirty="0" smtClean="0"/>
          </a:p>
          <a:p>
            <a:r>
              <a:rPr lang="fr-FR" b="0" dirty="0" smtClean="0"/>
              <a:t>Elément central + Plein de sous branches</a:t>
            </a:r>
          </a:p>
          <a:p>
            <a:r>
              <a:rPr lang="fr-FR" b="0" dirty="0" smtClean="0"/>
              <a:t>Pas plus de 2 niveaux d’imbrication de flow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4B6BA9-0CE5-4DE9-87A9-AD9E2B9D9CB1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99548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Jeremy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4B6BA9-0CE5-4DE9-87A9-AD9E2B9D9CB1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388806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Jeremy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4B6BA9-0CE5-4DE9-87A9-AD9E2B9D9CB1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22585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Sarah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4B6BA9-0CE5-4DE9-87A9-AD9E2B9D9CB1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054009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Sarah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4B6BA9-0CE5-4DE9-87A9-AD9E2B9D9CB1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778762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aseline="0" dirty="0" smtClean="0"/>
              <a:t>Simon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4B6BA9-0CE5-4DE9-87A9-AD9E2B9D9CB1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629564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Vincent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4B6BA9-0CE5-4DE9-87A9-AD9E2B9D9CB1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184550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Vincent</a:t>
            </a:r>
          </a:p>
          <a:p>
            <a:endParaRPr lang="fr-FR" dirty="0" smtClean="0"/>
          </a:p>
          <a:p>
            <a:r>
              <a:rPr lang="fr-FR" dirty="0" smtClean="0"/>
              <a:t>Vue d’ensemble des informations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4B6BA9-0CE5-4DE9-87A9-AD9E2B9D9CB1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304440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Sarah</a:t>
            </a:r>
          </a:p>
          <a:p>
            <a:endParaRPr lang="fr-FR" dirty="0" smtClean="0"/>
          </a:p>
          <a:p>
            <a:r>
              <a:rPr lang="fr-FR" dirty="0" smtClean="0"/>
              <a:t>Introduction : choix du projet, composition équipe, </a:t>
            </a:r>
          </a:p>
          <a:p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4B6BA9-0CE5-4DE9-87A9-AD9E2B9D9CB1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096830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Jeremy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4B6BA9-0CE5-4DE9-87A9-AD9E2B9D9CB1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486267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Jeremy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4B6BA9-0CE5-4DE9-87A9-AD9E2B9D9CB1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7406516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Olivia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4B6BA9-0CE5-4DE9-87A9-AD9E2B9D9CB1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5929552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Simon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4B6BA9-0CE5-4DE9-87A9-AD9E2B9D9CB1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60395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Tous</a:t>
            </a:r>
            <a:r>
              <a:rPr lang="fr-FR" baseline="0" dirty="0" smtClean="0"/>
              <a:t> ensemble ! :D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4B6BA9-0CE5-4DE9-87A9-AD9E2B9D9CB1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7787627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Simon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4B6BA9-0CE5-4DE9-87A9-AD9E2B9D9CB1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245477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Simon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4B6BA9-0CE5-4DE9-87A9-AD9E2B9D9CB1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663873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Simon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4B6BA9-0CE5-4DE9-87A9-AD9E2B9D9CB1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7787627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Simon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4B6BA9-0CE5-4DE9-87A9-AD9E2B9D9CB1}" type="slidenum">
              <a:rPr lang="fr-FR" smtClean="0"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7787627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Simon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4B6BA9-0CE5-4DE9-87A9-AD9E2B9D9CB1}" type="slidenum">
              <a:rPr lang="fr-FR" smtClean="0"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870616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Sarah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4B6BA9-0CE5-4DE9-87A9-AD9E2B9D9CB1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7787627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Simon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4B6BA9-0CE5-4DE9-87A9-AD9E2B9D9CB1}" type="slidenum">
              <a:rPr lang="fr-FR" smtClean="0"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2290776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Simon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4B6BA9-0CE5-4DE9-87A9-AD9E2B9D9CB1}" type="slidenum">
              <a:rPr lang="fr-FR" smtClean="0"/>
              <a:t>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9043460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Simon</a:t>
            </a:r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4B6BA9-0CE5-4DE9-87A9-AD9E2B9D9CB1}" type="slidenum">
              <a:rPr lang="fr-FR" smtClean="0"/>
              <a:t>32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102283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Jeremy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4B6BA9-0CE5-4DE9-87A9-AD9E2B9D9CB1}" type="slidenum">
              <a:rPr lang="fr-FR" smtClean="0"/>
              <a:t>33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7787627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Jeremy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4B6BA9-0CE5-4DE9-87A9-AD9E2B9D9CB1}" type="slidenum">
              <a:rPr lang="fr-FR" smtClean="0"/>
              <a:t>34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9331612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Jeremy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4B6BA9-0CE5-4DE9-87A9-AD9E2B9D9CB1}" type="slidenum">
              <a:rPr lang="fr-FR" smtClean="0"/>
              <a:t>35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5815718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Sarah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4B6BA9-0CE5-4DE9-87A9-AD9E2B9D9CB1}" type="slidenum">
              <a:rPr lang="fr-FR" smtClean="0"/>
              <a:t>36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7096078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4B6BA9-0CE5-4DE9-87A9-AD9E2B9D9CB1}" type="slidenum">
              <a:rPr lang="fr-FR" smtClean="0"/>
              <a:t>37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7787627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Tous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4B6BA9-0CE5-4DE9-87A9-AD9E2B9D9CB1}" type="slidenum">
              <a:rPr lang="fr-FR" smtClean="0"/>
              <a:t>38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2779292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Tous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4B6BA9-0CE5-4DE9-87A9-AD9E2B9D9CB1}" type="slidenum">
              <a:rPr lang="fr-FR" smtClean="0"/>
              <a:t>39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401132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Olivia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4B6BA9-0CE5-4DE9-87A9-AD9E2B9D9CB1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7787627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mtClean="0"/>
              <a:t>Simon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4B6BA9-0CE5-4DE9-87A9-AD9E2B9D9CB1}" type="slidenum">
              <a:rPr lang="fr-FR" smtClean="0"/>
              <a:t>40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538183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Olivia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4B6BA9-0CE5-4DE9-87A9-AD9E2B9D9CB1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683153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Olivia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4B6BA9-0CE5-4DE9-87A9-AD9E2B9D9CB1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040926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b="0" dirty="0" smtClean="0"/>
              <a:t>Nils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4B6BA9-0CE5-4DE9-87A9-AD9E2B9D9CB1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778762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b="0" dirty="0" smtClean="0"/>
              <a:t>Nils</a:t>
            </a:r>
          </a:p>
          <a:p>
            <a:endParaRPr lang="fr-FR" b="0" dirty="0" smtClean="0"/>
          </a:p>
          <a:p>
            <a:r>
              <a:rPr lang="fr-FR" b="0" dirty="0" smtClean="0"/>
              <a:t>Internationalisation</a:t>
            </a:r>
          </a:p>
          <a:p>
            <a:r>
              <a:rPr lang="fr-FR" b="0" dirty="0" smtClean="0"/>
              <a:t>Modernisation (1954)</a:t>
            </a:r>
          </a:p>
          <a:p>
            <a:endParaRPr lang="fr-FR" b="0" dirty="0" smtClean="0"/>
          </a:p>
          <a:p>
            <a:r>
              <a:rPr lang="fr-FR" b="0" dirty="0" smtClean="0"/>
              <a:t>Digitalisation de l’ENTREPRISE</a:t>
            </a:r>
          </a:p>
          <a:p>
            <a:endParaRPr lang="fr-FR" b="0" dirty="0" smtClean="0"/>
          </a:p>
          <a:p>
            <a:r>
              <a:rPr lang="fr-FR" b="0" dirty="0" smtClean="0"/>
              <a:t>Unification des </a:t>
            </a:r>
            <a:r>
              <a:rPr lang="fr-FR" b="0" dirty="0" err="1" smtClean="0"/>
              <a:t>fillières</a:t>
            </a:r>
            <a:endParaRPr lang="fr-FR" b="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4B6BA9-0CE5-4DE9-87A9-AD9E2B9D9CB1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483059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Olivia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4B6BA9-0CE5-4DE9-87A9-AD9E2B9D9CB1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911189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/>
          <p:cNvSpPr/>
          <p:nvPr/>
        </p:nvSpPr>
        <p:spPr>
          <a:xfrm>
            <a:off x="0" y="2647950"/>
            <a:ext cx="3571875" cy="421005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-2380" y="-925"/>
            <a:ext cx="9146380" cy="6858925"/>
          </a:xfrm>
          <a:custGeom>
            <a:avLst/>
            <a:gdLst>
              <a:gd name="connsiteX0" fmla="*/ 0 w 3350419"/>
              <a:gd name="connsiteY0" fmla="*/ 2081213 h 2083594"/>
              <a:gd name="connsiteX1" fmla="*/ 3031331 w 3350419"/>
              <a:gd name="connsiteY1" fmla="*/ 0 h 2083594"/>
              <a:gd name="connsiteX2" fmla="*/ 3350419 w 3350419"/>
              <a:gd name="connsiteY2" fmla="*/ 80963 h 2083594"/>
              <a:gd name="connsiteX3" fmla="*/ 3350419 w 3350419"/>
              <a:gd name="connsiteY3" fmla="*/ 2083594 h 2083594"/>
              <a:gd name="connsiteX4" fmla="*/ 0 w 3350419"/>
              <a:gd name="connsiteY4" fmla="*/ 2081213 h 2083594"/>
              <a:gd name="connsiteX0" fmla="*/ 0 w 3112294"/>
              <a:gd name="connsiteY0" fmla="*/ 2019301 h 2083594"/>
              <a:gd name="connsiteX1" fmla="*/ 2793206 w 3112294"/>
              <a:gd name="connsiteY1" fmla="*/ 0 h 2083594"/>
              <a:gd name="connsiteX2" fmla="*/ 3112294 w 3112294"/>
              <a:gd name="connsiteY2" fmla="*/ 80963 h 2083594"/>
              <a:gd name="connsiteX3" fmla="*/ 3112294 w 3112294"/>
              <a:gd name="connsiteY3" fmla="*/ 2083594 h 2083594"/>
              <a:gd name="connsiteX4" fmla="*/ 0 w 3112294"/>
              <a:gd name="connsiteY4" fmla="*/ 2019301 h 2083594"/>
              <a:gd name="connsiteX0" fmla="*/ 0 w 3345656"/>
              <a:gd name="connsiteY0" fmla="*/ 2097882 h 2097882"/>
              <a:gd name="connsiteX1" fmla="*/ 3026568 w 3345656"/>
              <a:gd name="connsiteY1" fmla="*/ 0 h 2097882"/>
              <a:gd name="connsiteX2" fmla="*/ 3345656 w 3345656"/>
              <a:gd name="connsiteY2" fmla="*/ 80963 h 2097882"/>
              <a:gd name="connsiteX3" fmla="*/ 3345656 w 3345656"/>
              <a:gd name="connsiteY3" fmla="*/ 2083594 h 2097882"/>
              <a:gd name="connsiteX4" fmla="*/ 0 w 3345656"/>
              <a:gd name="connsiteY4" fmla="*/ 2097882 h 2097882"/>
              <a:gd name="connsiteX0" fmla="*/ 0 w 2800350"/>
              <a:gd name="connsiteY0" fmla="*/ 1935957 h 2083594"/>
              <a:gd name="connsiteX1" fmla="*/ 2481262 w 2800350"/>
              <a:gd name="connsiteY1" fmla="*/ 0 h 2083594"/>
              <a:gd name="connsiteX2" fmla="*/ 2800350 w 2800350"/>
              <a:gd name="connsiteY2" fmla="*/ 80963 h 2083594"/>
              <a:gd name="connsiteX3" fmla="*/ 2800350 w 2800350"/>
              <a:gd name="connsiteY3" fmla="*/ 2083594 h 2083594"/>
              <a:gd name="connsiteX4" fmla="*/ 0 w 2800350"/>
              <a:gd name="connsiteY4" fmla="*/ 1935957 h 2083594"/>
              <a:gd name="connsiteX0" fmla="*/ 0 w 3352800"/>
              <a:gd name="connsiteY0" fmla="*/ 2083594 h 2083594"/>
              <a:gd name="connsiteX1" fmla="*/ 3033712 w 3352800"/>
              <a:gd name="connsiteY1" fmla="*/ 0 h 2083594"/>
              <a:gd name="connsiteX2" fmla="*/ 3352800 w 3352800"/>
              <a:gd name="connsiteY2" fmla="*/ 80963 h 2083594"/>
              <a:gd name="connsiteX3" fmla="*/ 3352800 w 3352800"/>
              <a:gd name="connsiteY3" fmla="*/ 2083594 h 2083594"/>
              <a:gd name="connsiteX4" fmla="*/ 0 w 3352800"/>
              <a:gd name="connsiteY4" fmla="*/ 2083594 h 2083594"/>
              <a:gd name="connsiteX0" fmla="*/ 0 w 3352800"/>
              <a:gd name="connsiteY0" fmla="*/ 2002631 h 2002631"/>
              <a:gd name="connsiteX1" fmla="*/ 3033712 w 3352800"/>
              <a:gd name="connsiteY1" fmla="*/ 15716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988469 w 3352800"/>
              <a:gd name="connsiteY1" fmla="*/ 59530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3966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45314 w 3352800"/>
              <a:gd name="connsiteY1" fmla="*/ 1224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4839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75865 w 3352800"/>
              <a:gd name="connsiteY1" fmla="*/ 8178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901 h 2002901"/>
              <a:gd name="connsiteX1" fmla="*/ 2836585 w 3352800"/>
              <a:gd name="connsiteY1" fmla="*/ 0 h 2002901"/>
              <a:gd name="connsiteX2" fmla="*/ 3352800 w 3352800"/>
              <a:gd name="connsiteY2" fmla="*/ 270 h 2002901"/>
              <a:gd name="connsiteX3" fmla="*/ 3352800 w 3352800"/>
              <a:gd name="connsiteY3" fmla="*/ 2002901 h 2002901"/>
              <a:gd name="connsiteX4" fmla="*/ 0 w 3352800"/>
              <a:gd name="connsiteY4" fmla="*/ 2002901 h 2002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2002901">
                <a:moveTo>
                  <a:pt x="0" y="2002901"/>
                </a:moveTo>
                <a:lnTo>
                  <a:pt x="2836585" y="0"/>
                </a:lnTo>
                <a:lnTo>
                  <a:pt x="3352800" y="270"/>
                </a:lnTo>
                <a:lnTo>
                  <a:pt x="3352800" y="2002901"/>
                </a:lnTo>
                <a:lnTo>
                  <a:pt x="0" y="2002901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19140000">
            <a:off x="817112" y="1730403"/>
            <a:ext cx="5648623" cy="1204306"/>
          </a:xfrm>
        </p:spPr>
        <p:txBody>
          <a:bodyPr bIns="9144"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19140000">
            <a:off x="1212277" y="2470925"/>
            <a:ext cx="6511131" cy="329259"/>
          </a:xfrm>
        </p:spPr>
        <p:txBody>
          <a:bodyPr tIns="9144">
            <a:normAutofit/>
          </a:bodyPr>
          <a:lstStyle>
            <a:lvl1pPr marL="0" indent="0" algn="l">
              <a:buNone/>
              <a:defRPr kumimoji="0" lang="en-US" sz="1400" b="0" i="0" u="none" strike="noStrike" kern="1200" cap="all" spc="40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j-ea"/>
                <a:cs typeface="Tunga" pitchFamily="2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itchFamily="34" charset="0"/>
              <a:buNone/>
              <a:tabLst/>
              <a:defRPr/>
            </a:pPr>
            <a:r>
              <a:rPr lang="fr-FR" smtClean="0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B0CA8-0923-469A-BD15-EF6F3F636C16}" type="datetime1">
              <a:rPr lang="fr-FR" smtClean="0"/>
              <a:t>11/06/2015</a:t>
            </a:fld>
            <a:endParaRPr lang="fr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79CE8-8B00-49C1-8035-FA2ACA212D23}" type="datetime1">
              <a:rPr lang="fr-FR" smtClean="0"/>
              <a:t>11/06/2015</a:t>
            </a:fld>
            <a:endParaRPr lang="fr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4678362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4678362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2EB5A-AA4A-4AF9-95B1-E2452A9A1C66}" type="datetime1">
              <a:rPr lang="fr-FR" smtClean="0"/>
              <a:t>11/06/2015</a:t>
            </a:fld>
            <a:endParaRPr lang="fr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2CA8F-22C4-45BA-825D-533EF5BE9A8D}" type="datetime1">
              <a:rPr lang="fr-FR" smtClean="0"/>
              <a:t>11/06/2015</a:t>
            </a:fld>
            <a:endParaRPr lang="fr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/>
        </p:nvSpPr>
        <p:spPr>
          <a:xfrm>
            <a:off x="-2380" y="-925"/>
            <a:ext cx="9146380" cy="6858925"/>
          </a:xfrm>
          <a:custGeom>
            <a:avLst/>
            <a:gdLst>
              <a:gd name="connsiteX0" fmla="*/ 0 w 3350419"/>
              <a:gd name="connsiteY0" fmla="*/ 2081213 h 2083594"/>
              <a:gd name="connsiteX1" fmla="*/ 3031331 w 3350419"/>
              <a:gd name="connsiteY1" fmla="*/ 0 h 2083594"/>
              <a:gd name="connsiteX2" fmla="*/ 3350419 w 3350419"/>
              <a:gd name="connsiteY2" fmla="*/ 80963 h 2083594"/>
              <a:gd name="connsiteX3" fmla="*/ 3350419 w 3350419"/>
              <a:gd name="connsiteY3" fmla="*/ 2083594 h 2083594"/>
              <a:gd name="connsiteX4" fmla="*/ 0 w 3350419"/>
              <a:gd name="connsiteY4" fmla="*/ 2081213 h 2083594"/>
              <a:gd name="connsiteX0" fmla="*/ 0 w 3112294"/>
              <a:gd name="connsiteY0" fmla="*/ 2019301 h 2083594"/>
              <a:gd name="connsiteX1" fmla="*/ 2793206 w 3112294"/>
              <a:gd name="connsiteY1" fmla="*/ 0 h 2083594"/>
              <a:gd name="connsiteX2" fmla="*/ 3112294 w 3112294"/>
              <a:gd name="connsiteY2" fmla="*/ 80963 h 2083594"/>
              <a:gd name="connsiteX3" fmla="*/ 3112294 w 3112294"/>
              <a:gd name="connsiteY3" fmla="*/ 2083594 h 2083594"/>
              <a:gd name="connsiteX4" fmla="*/ 0 w 3112294"/>
              <a:gd name="connsiteY4" fmla="*/ 2019301 h 2083594"/>
              <a:gd name="connsiteX0" fmla="*/ 0 w 3345656"/>
              <a:gd name="connsiteY0" fmla="*/ 2097882 h 2097882"/>
              <a:gd name="connsiteX1" fmla="*/ 3026568 w 3345656"/>
              <a:gd name="connsiteY1" fmla="*/ 0 h 2097882"/>
              <a:gd name="connsiteX2" fmla="*/ 3345656 w 3345656"/>
              <a:gd name="connsiteY2" fmla="*/ 80963 h 2097882"/>
              <a:gd name="connsiteX3" fmla="*/ 3345656 w 3345656"/>
              <a:gd name="connsiteY3" fmla="*/ 2083594 h 2097882"/>
              <a:gd name="connsiteX4" fmla="*/ 0 w 3345656"/>
              <a:gd name="connsiteY4" fmla="*/ 2097882 h 2097882"/>
              <a:gd name="connsiteX0" fmla="*/ 0 w 2800350"/>
              <a:gd name="connsiteY0" fmla="*/ 1935957 h 2083594"/>
              <a:gd name="connsiteX1" fmla="*/ 2481262 w 2800350"/>
              <a:gd name="connsiteY1" fmla="*/ 0 h 2083594"/>
              <a:gd name="connsiteX2" fmla="*/ 2800350 w 2800350"/>
              <a:gd name="connsiteY2" fmla="*/ 80963 h 2083594"/>
              <a:gd name="connsiteX3" fmla="*/ 2800350 w 2800350"/>
              <a:gd name="connsiteY3" fmla="*/ 2083594 h 2083594"/>
              <a:gd name="connsiteX4" fmla="*/ 0 w 2800350"/>
              <a:gd name="connsiteY4" fmla="*/ 1935957 h 2083594"/>
              <a:gd name="connsiteX0" fmla="*/ 0 w 3352800"/>
              <a:gd name="connsiteY0" fmla="*/ 2083594 h 2083594"/>
              <a:gd name="connsiteX1" fmla="*/ 3033712 w 3352800"/>
              <a:gd name="connsiteY1" fmla="*/ 0 h 2083594"/>
              <a:gd name="connsiteX2" fmla="*/ 3352800 w 3352800"/>
              <a:gd name="connsiteY2" fmla="*/ 80963 h 2083594"/>
              <a:gd name="connsiteX3" fmla="*/ 3352800 w 3352800"/>
              <a:gd name="connsiteY3" fmla="*/ 2083594 h 2083594"/>
              <a:gd name="connsiteX4" fmla="*/ 0 w 3352800"/>
              <a:gd name="connsiteY4" fmla="*/ 2083594 h 2083594"/>
              <a:gd name="connsiteX0" fmla="*/ 0 w 3352800"/>
              <a:gd name="connsiteY0" fmla="*/ 2002631 h 2002631"/>
              <a:gd name="connsiteX1" fmla="*/ 3033712 w 3352800"/>
              <a:gd name="connsiteY1" fmla="*/ 15716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988469 w 3352800"/>
              <a:gd name="connsiteY1" fmla="*/ 59530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3966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45314 w 3352800"/>
              <a:gd name="connsiteY1" fmla="*/ 1224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4839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75865 w 3352800"/>
              <a:gd name="connsiteY1" fmla="*/ 8178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901 h 2002901"/>
              <a:gd name="connsiteX1" fmla="*/ 2836585 w 3352800"/>
              <a:gd name="connsiteY1" fmla="*/ 0 h 2002901"/>
              <a:gd name="connsiteX2" fmla="*/ 3352800 w 3352800"/>
              <a:gd name="connsiteY2" fmla="*/ 270 h 2002901"/>
              <a:gd name="connsiteX3" fmla="*/ 3352800 w 3352800"/>
              <a:gd name="connsiteY3" fmla="*/ 2002901 h 2002901"/>
              <a:gd name="connsiteX4" fmla="*/ 0 w 3352800"/>
              <a:gd name="connsiteY4" fmla="*/ 2002901 h 2002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2002901">
                <a:moveTo>
                  <a:pt x="0" y="2002901"/>
                </a:moveTo>
                <a:lnTo>
                  <a:pt x="2836585" y="0"/>
                </a:lnTo>
                <a:lnTo>
                  <a:pt x="3352800" y="270"/>
                </a:lnTo>
                <a:lnTo>
                  <a:pt x="3352800" y="2002901"/>
                </a:lnTo>
                <a:lnTo>
                  <a:pt x="0" y="200290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Triangle 6"/>
          <p:cNvSpPr/>
          <p:nvPr/>
        </p:nvSpPr>
        <p:spPr>
          <a:xfrm>
            <a:off x="0" y="2647950"/>
            <a:ext cx="3571875" cy="4210050"/>
          </a:xfrm>
          <a:prstGeom prst="rtTriangle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9140000">
            <a:off x="819399" y="1726737"/>
            <a:ext cx="5650992" cy="1207509"/>
          </a:xfrm>
        </p:spPr>
        <p:txBody>
          <a:bodyPr bIns="9144" anchor="b"/>
          <a:lstStyle>
            <a:lvl1pPr algn="l">
              <a:defRPr kumimoji="0" lang="en-US" sz="3200" b="0" i="0" u="none" strike="noStrike" kern="1200" cap="all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 rot="19140000">
            <a:off x="1216152" y="2468304"/>
            <a:ext cx="6510528" cy="329184"/>
          </a:xfrm>
        </p:spPr>
        <p:txBody>
          <a:bodyPr anchor="t">
            <a:normAutofit/>
          </a:bodyPr>
          <a:lstStyle>
            <a:lvl1pPr marL="0" indent="0">
              <a:buNone/>
              <a:defRPr kumimoji="0" lang="en-US" sz="1400" b="0" i="0" u="none" strike="noStrike" kern="1200" cap="all" spc="40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j-ea"/>
                <a:cs typeface="Tunga" pitchFamily="2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itchFamily="34" charset="0"/>
              <a:buNone/>
              <a:tabLst/>
              <a:defRPr/>
            </a:pPr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B7D05-6DC0-4D9B-82FC-A653B0A56BE5}" type="datetime1">
              <a:rPr lang="fr-FR" smtClean="0"/>
              <a:t>11/06/2015</a:t>
            </a:fld>
            <a:endParaRPr lang="fr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097280"/>
            <a:ext cx="3200400" cy="371246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00016" y="1097280"/>
            <a:ext cx="3200400" cy="371246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32B8F-6E87-4BCB-84A2-8F54D84B6673}" type="datetime1">
              <a:rPr lang="fr-FR" smtClean="0"/>
              <a:t>11/06/2015</a:t>
            </a:fld>
            <a:endParaRPr lang="fr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097280"/>
            <a:ext cx="3200400" cy="548640"/>
          </a:xfrm>
        </p:spPr>
        <p:txBody>
          <a:bodyPr anchor="b">
            <a:normAutofit/>
          </a:bodyPr>
          <a:lstStyle>
            <a:lvl1pPr marL="0" indent="0">
              <a:buNone/>
              <a:defRPr lang="en-US" sz="1400" b="0" kern="1200" cap="all" spc="400" baseline="0" dirty="0" smtClean="0">
                <a:solidFill>
                  <a:schemeClr val="tx1"/>
                </a:solidFill>
                <a:latin typeface="+mn-lt"/>
                <a:ea typeface="+mj-ea"/>
                <a:cs typeface="Tunga" pitchFamily="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itchFamily="34" charset="0"/>
              <a:buNone/>
            </a:pPr>
            <a:r>
              <a:rPr lang="fr-FR" smtClean="0"/>
              <a:t>Modifiez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9150" y="1701848"/>
            <a:ext cx="3200400" cy="31089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00016" y="1097280"/>
            <a:ext cx="3200400" cy="548640"/>
          </a:xfrm>
        </p:spPr>
        <p:txBody>
          <a:bodyPr anchor="b">
            <a:normAutofit/>
          </a:bodyPr>
          <a:lstStyle>
            <a:lvl1pPr marL="0" indent="0">
              <a:buNone/>
              <a:defRPr lang="en-US" sz="1400" b="0" kern="1200" cap="all" spc="400" baseline="0" dirty="0" smtClean="0">
                <a:solidFill>
                  <a:schemeClr val="tx1"/>
                </a:solidFill>
                <a:latin typeface="+mn-lt"/>
                <a:ea typeface="+mj-ea"/>
                <a:cs typeface="Tunga" pitchFamily="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itchFamily="34" charset="0"/>
              <a:buNone/>
            </a:pPr>
            <a:r>
              <a:rPr lang="fr-FR" smtClean="0"/>
              <a:t>Modifiez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00016" y="1701848"/>
            <a:ext cx="3200400" cy="31089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1C847-DF9F-440D-825E-F02447991DCB}" type="datetime1">
              <a:rPr lang="fr-FR" smtClean="0"/>
              <a:t>11/06/2015</a:t>
            </a:fld>
            <a:endParaRPr lang="fr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36609F-9275-4AE5-ACCA-E8910108D920}" type="datetime1">
              <a:rPr lang="fr-FR" smtClean="0"/>
              <a:t>11/06/2015</a:t>
            </a:fld>
            <a:endParaRPr lang="fr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B21D8-E1D3-462E-8C2A-C1BD1C2AB6A6}" type="datetime1">
              <a:rPr lang="fr-FR" smtClean="0"/>
              <a:t>11/06/2015</a:t>
            </a:fld>
            <a:endParaRPr lang="fr-B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ight Triangle 16"/>
          <p:cNvSpPr/>
          <p:nvPr/>
        </p:nvSpPr>
        <p:spPr>
          <a:xfrm>
            <a:off x="0" y="2647950"/>
            <a:ext cx="3571875" cy="421005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Triangle 17"/>
          <p:cNvSpPr/>
          <p:nvPr/>
        </p:nvSpPr>
        <p:spPr>
          <a:xfrm rot="5400000">
            <a:off x="433389" y="-433387"/>
            <a:ext cx="6858000" cy="7724778"/>
          </a:xfrm>
          <a:prstGeom prst="rtTriangle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9140000">
            <a:off x="784930" y="1576103"/>
            <a:ext cx="5212080" cy="1089427"/>
          </a:xfrm>
        </p:spPr>
        <p:txBody>
          <a:bodyPr bIns="0" anchor="b"/>
          <a:lstStyle>
            <a:lvl1pPr algn="l">
              <a:defRPr kumimoji="0" lang="en-US" sz="2800" b="0" i="0" u="none" strike="noStrike" kern="1200" cap="all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9552" y="2618912"/>
            <a:ext cx="3807779" cy="332468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 rot="19140000">
            <a:off x="1297954" y="2253385"/>
            <a:ext cx="5794760" cy="623314"/>
          </a:xfrm>
        </p:spPr>
        <p:txBody>
          <a:bodyPr>
            <a:normAutofit/>
          </a:bodyPr>
          <a:lstStyle>
            <a:lvl1pPr marL="0" indent="0">
              <a:buNone/>
              <a:defRPr lang="en-US" sz="1400" b="1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itchFamily="34" charset="0"/>
              <a:buNone/>
              <a:tabLst/>
              <a:defRPr/>
            </a:pPr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9D28DF-6FFB-4E79-B6C5-F0DAA43DB37C}" type="datetime1">
              <a:rPr lang="fr-FR" smtClean="0"/>
              <a:t>11/06/2015</a:t>
            </a:fld>
            <a:endParaRPr lang="fr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fr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ln>
            <a:solidFill>
              <a:schemeClr val="tx2"/>
            </a:solidFill>
          </a:ln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2028825" y="0"/>
            <a:ext cx="7115175" cy="6858000"/>
          </a:xfrm>
          <a:custGeom>
            <a:avLst/>
            <a:gdLst>
              <a:gd name="connsiteX0" fmla="*/ 0 w 7104888"/>
              <a:gd name="connsiteY0" fmla="*/ 0 h 6858000"/>
              <a:gd name="connsiteX1" fmla="*/ 7104888 w 7104888"/>
              <a:gd name="connsiteY1" fmla="*/ 0 h 6858000"/>
              <a:gd name="connsiteX2" fmla="*/ 7104888 w 7104888"/>
              <a:gd name="connsiteY2" fmla="*/ 6858000 h 6858000"/>
              <a:gd name="connsiteX3" fmla="*/ 0 w 7104888"/>
              <a:gd name="connsiteY3" fmla="*/ 6858000 h 6858000"/>
              <a:gd name="connsiteX4" fmla="*/ 0 w 7104888"/>
              <a:gd name="connsiteY4" fmla="*/ 0 h 6858000"/>
              <a:gd name="connsiteX0" fmla="*/ 0 w 7104888"/>
              <a:gd name="connsiteY0" fmla="*/ 0 h 6858000"/>
              <a:gd name="connsiteX1" fmla="*/ 5695188 w 7104888"/>
              <a:gd name="connsiteY1" fmla="*/ 0 h 6858000"/>
              <a:gd name="connsiteX2" fmla="*/ 7104888 w 7104888"/>
              <a:gd name="connsiteY2" fmla="*/ 0 h 6858000"/>
              <a:gd name="connsiteX3" fmla="*/ 7104888 w 7104888"/>
              <a:gd name="connsiteY3" fmla="*/ 6858000 h 6858000"/>
              <a:gd name="connsiteX4" fmla="*/ 0 w 7104888"/>
              <a:gd name="connsiteY4" fmla="*/ 6858000 h 6858000"/>
              <a:gd name="connsiteX5" fmla="*/ 0 w 7104888"/>
              <a:gd name="connsiteY5" fmla="*/ 0 h 6858000"/>
              <a:gd name="connsiteX0" fmla="*/ 10287 w 7115175"/>
              <a:gd name="connsiteY0" fmla="*/ 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0287 w 7115175"/>
              <a:gd name="connsiteY4" fmla="*/ 6858000 h 6858000"/>
              <a:gd name="connsiteX5" fmla="*/ 0 w 7115175"/>
              <a:gd name="connsiteY5" fmla="*/ 5048250 h 6858000"/>
              <a:gd name="connsiteX6" fmla="*/ 10287 w 7115175"/>
              <a:gd name="connsiteY6" fmla="*/ 0 h 6858000"/>
              <a:gd name="connsiteX0" fmla="*/ 10287 w 7115175"/>
              <a:gd name="connsiteY0" fmla="*/ 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533526 w 7115175"/>
              <a:gd name="connsiteY4" fmla="*/ 6848475 h 6858000"/>
              <a:gd name="connsiteX5" fmla="*/ 10287 w 7115175"/>
              <a:gd name="connsiteY5" fmla="*/ 6858000 h 6858000"/>
              <a:gd name="connsiteX6" fmla="*/ 0 w 7115175"/>
              <a:gd name="connsiteY6" fmla="*/ 5048250 h 6858000"/>
              <a:gd name="connsiteX7" fmla="*/ 10287 w 7115175"/>
              <a:gd name="connsiteY7" fmla="*/ 0 h 6858000"/>
              <a:gd name="connsiteX0" fmla="*/ 10287 w 7115175"/>
              <a:gd name="connsiteY0" fmla="*/ 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533526 w 7115175"/>
              <a:gd name="connsiteY4" fmla="*/ 6848475 h 6858000"/>
              <a:gd name="connsiteX5" fmla="*/ 0 w 7115175"/>
              <a:gd name="connsiteY5" fmla="*/ 5048250 h 6858000"/>
              <a:gd name="connsiteX6" fmla="*/ 10287 w 7115175"/>
              <a:gd name="connsiteY6" fmla="*/ 0 h 6858000"/>
              <a:gd name="connsiteX0" fmla="*/ 0 w 7115175"/>
              <a:gd name="connsiteY0" fmla="*/ 504825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533526 w 7115175"/>
              <a:gd name="connsiteY4" fmla="*/ 6848475 h 6858000"/>
              <a:gd name="connsiteX5" fmla="*/ 0 w 7115175"/>
              <a:gd name="connsiteY5" fmla="*/ 50482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5175" h="6858000">
                <a:moveTo>
                  <a:pt x="0" y="5048250"/>
                </a:moveTo>
                <a:lnTo>
                  <a:pt x="5705475" y="0"/>
                </a:lnTo>
                <a:lnTo>
                  <a:pt x="7115175" y="0"/>
                </a:lnTo>
                <a:lnTo>
                  <a:pt x="7115175" y="6858000"/>
                </a:lnTo>
                <a:lnTo>
                  <a:pt x="1533526" y="6848475"/>
                </a:lnTo>
                <a:lnTo>
                  <a:pt x="0" y="5048250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</p:spPr>
        <p:txBody>
          <a:bodyPr rIns="182880" anchor="ctr"/>
          <a:lstStyle>
            <a:lvl1pPr algn="r">
              <a:defRPr/>
            </a:lvl1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9" name="Right Triangle 8"/>
          <p:cNvSpPr/>
          <p:nvPr/>
        </p:nvSpPr>
        <p:spPr>
          <a:xfrm>
            <a:off x="0" y="2647950"/>
            <a:ext cx="3571875" cy="421005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/>
        </p:nvSpPr>
        <p:spPr>
          <a:xfrm>
            <a:off x="0" y="5048250"/>
            <a:ext cx="3571875" cy="1809750"/>
          </a:xfrm>
          <a:custGeom>
            <a:avLst/>
            <a:gdLst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3571875 w 3571875"/>
              <a:gd name="connsiteY2" fmla="*/ 4210050 h 4210050"/>
              <a:gd name="connsiteX3" fmla="*/ 0 w 3571875"/>
              <a:gd name="connsiteY3" fmla="*/ 4210050 h 4210050"/>
              <a:gd name="connsiteX0" fmla="*/ 0 w 3571875"/>
              <a:gd name="connsiteY0" fmla="*/ 1809750 h 1809750"/>
              <a:gd name="connsiteX1" fmla="*/ 1895475 w 3571875"/>
              <a:gd name="connsiteY1" fmla="*/ 0 h 1809750"/>
              <a:gd name="connsiteX2" fmla="*/ 3571875 w 3571875"/>
              <a:gd name="connsiteY2" fmla="*/ 1809750 h 1809750"/>
              <a:gd name="connsiteX3" fmla="*/ 0 w 3571875"/>
              <a:gd name="connsiteY3" fmla="*/ 1809750 h 1809750"/>
              <a:gd name="connsiteX0" fmla="*/ 0 w 3571875"/>
              <a:gd name="connsiteY0" fmla="*/ 1809750 h 1809750"/>
              <a:gd name="connsiteX1" fmla="*/ 2038350 w 3571875"/>
              <a:gd name="connsiteY1" fmla="*/ 0 h 1809750"/>
              <a:gd name="connsiteX2" fmla="*/ 3571875 w 3571875"/>
              <a:gd name="connsiteY2" fmla="*/ 1809750 h 1809750"/>
              <a:gd name="connsiteX3" fmla="*/ 0 w 3571875"/>
              <a:gd name="connsiteY3" fmla="*/ 1809750 h 1809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71875" h="1809750">
                <a:moveTo>
                  <a:pt x="0" y="1809750"/>
                </a:moveTo>
                <a:lnTo>
                  <a:pt x="2038350" y="0"/>
                </a:lnTo>
                <a:lnTo>
                  <a:pt x="3571875" y="1809750"/>
                </a:lnTo>
                <a:lnTo>
                  <a:pt x="0" y="1809750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9140000">
            <a:off x="671197" y="1717501"/>
            <a:ext cx="5486400" cy="867444"/>
          </a:xfrm>
        </p:spPr>
        <p:txBody>
          <a:bodyPr anchor="b"/>
          <a:lstStyle>
            <a:lvl1pPr algn="l">
              <a:defRPr sz="2800" b="0">
                <a:latin typeface="+mj-lt"/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 rot="19140000">
            <a:off x="1143479" y="2180529"/>
            <a:ext cx="6096545" cy="740664"/>
          </a:xfrm>
        </p:spPr>
        <p:txBody>
          <a:bodyPr/>
          <a:lstStyle>
            <a:lvl1pPr marL="0" indent="0"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97833-2473-4868-AD6C-A762D487D96F}" type="datetime1">
              <a:rPr lang="fr-FR" smtClean="0"/>
              <a:t>11/06/2015</a:t>
            </a:fld>
            <a:endParaRPr lang="fr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>
          <a:xfrm>
            <a:off x="-2382" y="5050633"/>
            <a:ext cx="3574257" cy="1807368"/>
          </a:xfrm>
          <a:custGeom>
            <a:avLst/>
            <a:gdLst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3571875 w 3571875"/>
              <a:gd name="connsiteY2" fmla="*/ 4210050 h 4210050"/>
              <a:gd name="connsiteX3" fmla="*/ 0 w 3571875"/>
              <a:gd name="connsiteY3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88394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205038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281238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76450 w 3571875"/>
              <a:gd name="connsiteY2" fmla="*/ 2274094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245519 w 3571875"/>
              <a:gd name="connsiteY2" fmla="*/ 2405063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38350 w 3571875"/>
              <a:gd name="connsiteY2" fmla="*/ 2405063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2433637 h 2433637"/>
              <a:gd name="connsiteX1" fmla="*/ 257175 w 3571875"/>
              <a:gd name="connsiteY1" fmla="*/ 0 h 2433637"/>
              <a:gd name="connsiteX2" fmla="*/ 2038350 w 3571875"/>
              <a:gd name="connsiteY2" fmla="*/ 628650 h 2433637"/>
              <a:gd name="connsiteX3" fmla="*/ 3571875 w 3571875"/>
              <a:gd name="connsiteY3" fmla="*/ 2433637 h 2433637"/>
              <a:gd name="connsiteX4" fmla="*/ 0 w 3571875"/>
              <a:gd name="connsiteY4" fmla="*/ 2433637 h 2433637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2040732 w 3574257"/>
              <a:gd name="connsiteY2" fmla="*/ 2381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924051 w 3574257"/>
              <a:gd name="connsiteY2" fmla="*/ 307181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9749 h 1809749"/>
              <a:gd name="connsiteX1" fmla="*/ 0 w 3574257"/>
              <a:gd name="connsiteY1" fmla="*/ 2381 h 1809749"/>
              <a:gd name="connsiteX2" fmla="*/ 2038351 w 3574257"/>
              <a:gd name="connsiteY2" fmla="*/ 0 h 1809749"/>
              <a:gd name="connsiteX3" fmla="*/ 3574257 w 3574257"/>
              <a:gd name="connsiteY3" fmla="*/ 1809749 h 1809749"/>
              <a:gd name="connsiteX4" fmla="*/ 2382 w 3574257"/>
              <a:gd name="connsiteY4" fmla="*/ 1809749 h 1809749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640682 w 3574257"/>
              <a:gd name="connsiteY2" fmla="*/ 450057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9749 h 1809749"/>
              <a:gd name="connsiteX1" fmla="*/ 0 w 3574257"/>
              <a:gd name="connsiteY1" fmla="*/ 2381 h 1809749"/>
              <a:gd name="connsiteX2" fmla="*/ 2038351 w 3574257"/>
              <a:gd name="connsiteY2" fmla="*/ 0 h 1809749"/>
              <a:gd name="connsiteX3" fmla="*/ 3574257 w 3574257"/>
              <a:gd name="connsiteY3" fmla="*/ 1809749 h 1809749"/>
              <a:gd name="connsiteX4" fmla="*/ 2382 w 3574257"/>
              <a:gd name="connsiteY4" fmla="*/ 1809749 h 1809749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657351 w 3574257"/>
              <a:gd name="connsiteY2" fmla="*/ 230982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2040732 w 3574257"/>
              <a:gd name="connsiteY2" fmla="*/ 2382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774032 w 3574257"/>
              <a:gd name="connsiteY2" fmla="*/ 161925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969294 w 3574257"/>
              <a:gd name="connsiteY2" fmla="*/ 21432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819275 w 3574257"/>
              <a:gd name="connsiteY2" fmla="*/ 200026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2045494 w 3574257"/>
              <a:gd name="connsiteY2" fmla="*/ 1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74257" h="1807368">
                <a:moveTo>
                  <a:pt x="2382" y="1807368"/>
                </a:moveTo>
                <a:lnTo>
                  <a:pt x="0" y="0"/>
                </a:lnTo>
                <a:lnTo>
                  <a:pt x="2045494" y="1"/>
                </a:lnTo>
                <a:lnTo>
                  <a:pt x="3574257" y="1807368"/>
                </a:lnTo>
                <a:lnTo>
                  <a:pt x="2382" y="180736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-2380" y="5051292"/>
            <a:ext cx="9146380" cy="1806709"/>
          </a:xfrm>
          <a:custGeom>
            <a:avLst/>
            <a:gdLst>
              <a:gd name="connsiteX0" fmla="*/ 0 w 3350419"/>
              <a:gd name="connsiteY0" fmla="*/ 2081213 h 2083594"/>
              <a:gd name="connsiteX1" fmla="*/ 3031331 w 3350419"/>
              <a:gd name="connsiteY1" fmla="*/ 0 h 2083594"/>
              <a:gd name="connsiteX2" fmla="*/ 3350419 w 3350419"/>
              <a:gd name="connsiteY2" fmla="*/ 80963 h 2083594"/>
              <a:gd name="connsiteX3" fmla="*/ 3350419 w 3350419"/>
              <a:gd name="connsiteY3" fmla="*/ 2083594 h 2083594"/>
              <a:gd name="connsiteX4" fmla="*/ 0 w 3350419"/>
              <a:gd name="connsiteY4" fmla="*/ 2081213 h 2083594"/>
              <a:gd name="connsiteX0" fmla="*/ 0 w 3112294"/>
              <a:gd name="connsiteY0" fmla="*/ 2019301 h 2083594"/>
              <a:gd name="connsiteX1" fmla="*/ 2793206 w 3112294"/>
              <a:gd name="connsiteY1" fmla="*/ 0 h 2083594"/>
              <a:gd name="connsiteX2" fmla="*/ 3112294 w 3112294"/>
              <a:gd name="connsiteY2" fmla="*/ 80963 h 2083594"/>
              <a:gd name="connsiteX3" fmla="*/ 3112294 w 3112294"/>
              <a:gd name="connsiteY3" fmla="*/ 2083594 h 2083594"/>
              <a:gd name="connsiteX4" fmla="*/ 0 w 3112294"/>
              <a:gd name="connsiteY4" fmla="*/ 2019301 h 2083594"/>
              <a:gd name="connsiteX0" fmla="*/ 0 w 3345656"/>
              <a:gd name="connsiteY0" fmla="*/ 2097882 h 2097882"/>
              <a:gd name="connsiteX1" fmla="*/ 3026568 w 3345656"/>
              <a:gd name="connsiteY1" fmla="*/ 0 h 2097882"/>
              <a:gd name="connsiteX2" fmla="*/ 3345656 w 3345656"/>
              <a:gd name="connsiteY2" fmla="*/ 80963 h 2097882"/>
              <a:gd name="connsiteX3" fmla="*/ 3345656 w 3345656"/>
              <a:gd name="connsiteY3" fmla="*/ 2083594 h 2097882"/>
              <a:gd name="connsiteX4" fmla="*/ 0 w 3345656"/>
              <a:gd name="connsiteY4" fmla="*/ 2097882 h 2097882"/>
              <a:gd name="connsiteX0" fmla="*/ 0 w 2800350"/>
              <a:gd name="connsiteY0" fmla="*/ 1935957 h 2083594"/>
              <a:gd name="connsiteX1" fmla="*/ 2481262 w 2800350"/>
              <a:gd name="connsiteY1" fmla="*/ 0 h 2083594"/>
              <a:gd name="connsiteX2" fmla="*/ 2800350 w 2800350"/>
              <a:gd name="connsiteY2" fmla="*/ 80963 h 2083594"/>
              <a:gd name="connsiteX3" fmla="*/ 2800350 w 2800350"/>
              <a:gd name="connsiteY3" fmla="*/ 2083594 h 2083594"/>
              <a:gd name="connsiteX4" fmla="*/ 0 w 2800350"/>
              <a:gd name="connsiteY4" fmla="*/ 1935957 h 2083594"/>
              <a:gd name="connsiteX0" fmla="*/ 0 w 3352800"/>
              <a:gd name="connsiteY0" fmla="*/ 2083594 h 2083594"/>
              <a:gd name="connsiteX1" fmla="*/ 3033712 w 3352800"/>
              <a:gd name="connsiteY1" fmla="*/ 0 h 2083594"/>
              <a:gd name="connsiteX2" fmla="*/ 3352800 w 3352800"/>
              <a:gd name="connsiteY2" fmla="*/ 80963 h 2083594"/>
              <a:gd name="connsiteX3" fmla="*/ 3352800 w 3352800"/>
              <a:gd name="connsiteY3" fmla="*/ 2083594 h 2083594"/>
              <a:gd name="connsiteX4" fmla="*/ 0 w 3352800"/>
              <a:gd name="connsiteY4" fmla="*/ 2083594 h 2083594"/>
              <a:gd name="connsiteX0" fmla="*/ 0 w 3352800"/>
              <a:gd name="connsiteY0" fmla="*/ 2002631 h 2002631"/>
              <a:gd name="connsiteX1" fmla="*/ 3033712 w 3352800"/>
              <a:gd name="connsiteY1" fmla="*/ 15716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988469 w 3352800"/>
              <a:gd name="connsiteY1" fmla="*/ 59530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3966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45314 w 3352800"/>
              <a:gd name="connsiteY1" fmla="*/ 1224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4839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75865 w 3352800"/>
              <a:gd name="connsiteY1" fmla="*/ 8178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901 h 2002901"/>
              <a:gd name="connsiteX1" fmla="*/ 2836585 w 3352800"/>
              <a:gd name="connsiteY1" fmla="*/ 0 h 2002901"/>
              <a:gd name="connsiteX2" fmla="*/ 3352800 w 3352800"/>
              <a:gd name="connsiteY2" fmla="*/ 270 h 2002901"/>
              <a:gd name="connsiteX3" fmla="*/ 3352800 w 3352800"/>
              <a:gd name="connsiteY3" fmla="*/ 2002901 h 2002901"/>
              <a:gd name="connsiteX4" fmla="*/ 0 w 3352800"/>
              <a:gd name="connsiteY4" fmla="*/ 2002901 h 2002901"/>
              <a:gd name="connsiteX0" fmla="*/ 0 w 3352800"/>
              <a:gd name="connsiteY0" fmla="*/ 2002631 h 2002631"/>
              <a:gd name="connsiteX1" fmla="*/ 754045 w 3352800"/>
              <a:gd name="connsiteY1" fmla="*/ 146832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534305 h 534305"/>
              <a:gd name="connsiteX1" fmla="*/ 754045 w 3352800"/>
              <a:gd name="connsiteY1" fmla="*/ 0 h 534305"/>
              <a:gd name="connsiteX2" fmla="*/ 3352800 w 3352800"/>
              <a:gd name="connsiteY2" fmla="*/ 7687 h 534305"/>
              <a:gd name="connsiteX3" fmla="*/ 3352800 w 3352800"/>
              <a:gd name="connsiteY3" fmla="*/ 534305 h 534305"/>
              <a:gd name="connsiteX4" fmla="*/ 0 w 3352800"/>
              <a:gd name="connsiteY4" fmla="*/ 534305 h 534305"/>
              <a:gd name="connsiteX0" fmla="*/ 0 w 3352800"/>
              <a:gd name="connsiteY0" fmla="*/ 534305 h 534305"/>
              <a:gd name="connsiteX1" fmla="*/ 754045 w 3352800"/>
              <a:gd name="connsiteY1" fmla="*/ 0 h 534305"/>
              <a:gd name="connsiteX2" fmla="*/ 3352800 w 3352800"/>
              <a:gd name="connsiteY2" fmla="*/ 7687 h 534305"/>
              <a:gd name="connsiteX3" fmla="*/ 3352800 w 3352800"/>
              <a:gd name="connsiteY3" fmla="*/ 534305 h 534305"/>
              <a:gd name="connsiteX4" fmla="*/ 0 w 3352800"/>
              <a:gd name="connsiteY4" fmla="*/ 534305 h 534305"/>
              <a:gd name="connsiteX0" fmla="*/ 0 w 3352800"/>
              <a:gd name="connsiteY0" fmla="*/ 526618 h 526618"/>
              <a:gd name="connsiteX1" fmla="*/ 980611 w 3352800"/>
              <a:gd name="connsiteY1" fmla="*/ 93681 h 526618"/>
              <a:gd name="connsiteX2" fmla="*/ 3352800 w 3352800"/>
              <a:gd name="connsiteY2" fmla="*/ 0 h 526618"/>
              <a:gd name="connsiteX3" fmla="*/ 3352800 w 3352800"/>
              <a:gd name="connsiteY3" fmla="*/ 526618 h 526618"/>
              <a:gd name="connsiteX4" fmla="*/ 0 w 3352800"/>
              <a:gd name="connsiteY4" fmla="*/ 526618 h 526618"/>
              <a:gd name="connsiteX0" fmla="*/ 0 w 3352800"/>
              <a:gd name="connsiteY0" fmla="*/ 526888 h 526888"/>
              <a:gd name="connsiteX1" fmla="*/ 744735 w 3352800"/>
              <a:gd name="connsiteY1" fmla="*/ 0 h 526888"/>
              <a:gd name="connsiteX2" fmla="*/ 3352800 w 3352800"/>
              <a:gd name="connsiteY2" fmla="*/ 270 h 526888"/>
              <a:gd name="connsiteX3" fmla="*/ 3352800 w 3352800"/>
              <a:gd name="connsiteY3" fmla="*/ 526888 h 526888"/>
              <a:gd name="connsiteX4" fmla="*/ 0 w 3352800"/>
              <a:gd name="connsiteY4" fmla="*/ 526888 h 526888"/>
              <a:gd name="connsiteX0" fmla="*/ 0 w 3352800"/>
              <a:gd name="connsiteY0" fmla="*/ 526618 h 526618"/>
              <a:gd name="connsiteX1" fmla="*/ 811948 w 3352800"/>
              <a:gd name="connsiteY1" fmla="*/ 60921 h 526618"/>
              <a:gd name="connsiteX2" fmla="*/ 3352800 w 3352800"/>
              <a:gd name="connsiteY2" fmla="*/ 0 h 526618"/>
              <a:gd name="connsiteX3" fmla="*/ 3352800 w 3352800"/>
              <a:gd name="connsiteY3" fmla="*/ 526618 h 526618"/>
              <a:gd name="connsiteX4" fmla="*/ 0 w 3352800"/>
              <a:gd name="connsiteY4" fmla="*/ 526618 h 526618"/>
              <a:gd name="connsiteX0" fmla="*/ 0 w 3352800"/>
              <a:gd name="connsiteY0" fmla="*/ 527584 h 527584"/>
              <a:gd name="connsiteX1" fmla="*/ 751718 w 3352800"/>
              <a:gd name="connsiteY1" fmla="*/ 0 h 527584"/>
              <a:gd name="connsiteX2" fmla="*/ 3352800 w 3352800"/>
              <a:gd name="connsiteY2" fmla="*/ 966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  <a:gd name="connsiteX0" fmla="*/ 0 w 3352800"/>
              <a:gd name="connsiteY0" fmla="*/ 527584 h 527584"/>
              <a:gd name="connsiteX1" fmla="*/ 751718 w 3352800"/>
              <a:gd name="connsiteY1" fmla="*/ 0 h 527584"/>
              <a:gd name="connsiteX2" fmla="*/ 3241069 w 3352800"/>
              <a:gd name="connsiteY2" fmla="*/ 94144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  <a:gd name="connsiteX0" fmla="*/ 0 w 3352800"/>
              <a:gd name="connsiteY0" fmla="*/ 527584 h 527584"/>
              <a:gd name="connsiteX1" fmla="*/ 751718 w 3352800"/>
              <a:gd name="connsiteY1" fmla="*/ 0 h 527584"/>
              <a:gd name="connsiteX2" fmla="*/ 3352800 w 3352800"/>
              <a:gd name="connsiteY2" fmla="*/ 271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  <a:gd name="connsiteX0" fmla="*/ 0 w 3352800"/>
              <a:gd name="connsiteY0" fmla="*/ 527313 h 527313"/>
              <a:gd name="connsiteX1" fmla="*/ 900984 w 3352800"/>
              <a:gd name="connsiteY1" fmla="*/ 97774 h 527313"/>
              <a:gd name="connsiteX2" fmla="*/ 3352800 w 3352800"/>
              <a:gd name="connsiteY2" fmla="*/ 0 h 527313"/>
              <a:gd name="connsiteX3" fmla="*/ 3352800 w 3352800"/>
              <a:gd name="connsiteY3" fmla="*/ 527313 h 527313"/>
              <a:gd name="connsiteX4" fmla="*/ 0 w 3352800"/>
              <a:gd name="connsiteY4" fmla="*/ 527313 h 527313"/>
              <a:gd name="connsiteX0" fmla="*/ 0 w 3352800"/>
              <a:gd name="connsiteY0" fmla="*/ 527584 h 527584"/>
              <a:gd name="connsiteX1" fmla="*/ 748227 w 3352800"/>
              <a:gd name="connsiteY1" fmla="*/ 0 h 527584"/>
              <a:gd name="connsiteX2" fmla="*/ 3352800 w 3352800"/>
              <a:gd name="connsiteY2" fmla="*/ 271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527584">
                <a:moveTo>
                  <a:pt x="0" y="527584"/>
                </a:moveTo>
                <a:lnTo>
                  <a:pt x="748227" y="0"/>
                </a:lnTo>
                <a:lnTo>
                  <a:pt x="3352800" y="271"/>
                </a:lnTo>
                <a:lnTo>
                  <a:pt x="3352800" y="527584"/>
                </a:lnTo>
                <a:lnTo>
                  <a:pt x="0" y="527584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365760"/>
            <a:ext cx="7520940" cy="5486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100628"/>
            <a:ext cx="7520940" cy="35798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9140000">
            <a:off x="201168" y="5870448"/>
            <a:ext cx="2176272" cy="2011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CF35B5EE-4D65-41C0-9E3B-A92BE3AC25A1}" type="datetime1">
              <a:rPr lang="fr-FR" smtClean="0"/>
              <a:t>11/06/2015</a:t>
            </a:fld>
            <a:endParaRPr lang="fr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17514" y="6285122"/>
            <a:ext cx="47244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200" baseline="0">
                <a:solidFill>
                  <a:srgbClr val="FFFFFF"/>
                </a:solidFill>
              </a:defRPr>
            </a:lvl1pPr>
          </a:lstStyle>
          <a:p>
            <a:endParaRPr lang="fr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01038" y="6170822"/>
            <a:ext cx="502920" cy="502920"/>
          </a:xfrm>
          <a:prstGeom prst="ellipse">
            <a:avLst/>
          </a:prstGeom>
          <a:ln w="19050">
            <a:solidFill>
              <a:srgbClr val="FFFFFF"/>
            </a:solidFill>
          </a:ln>
        </p:spPr>
        <p:txBody>
          <a:bodyPr vert="horz" lIns="9144" tIns="9144" rIns="9144" bIns="9144" rtlCol="0" anchor="ctr">
            <a:normAutofit/>
          </a:bodyPr>
          <a:lstStyle>
            <a:lvl1pPr algn="ctr">
              <a:defRPr sz="1650">
                <a:solidFill>
                  <a:srgbClr val="FFFFFF"/>
                </a:solidFill>
              </a:defRPr>
            </a:lvl1pPr>
          </a:lstStyle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28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800"/>
        </a:spcBef>
        <a:buFont typeface="Arial" pitchFamily="34" charset="0"/>
        <a:buNone/>
        <a:defRPr sz="16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173736" indent="-173736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402336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630936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859536" indent="-173736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" indent="-173736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353312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581912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792224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microsoft.com/office/2007/relationships/hdphoto" Target="../media/hdphoto2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microsoft.com/office/2007/relationships/hdphoto" Target="../media/hdphoto3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Relationship Id="rId9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microsoft.com/office/2007/relationships/hdphoto" Target="../media/hdphoto4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microsoft.com/office/2007/relationships/hdphoto" Target="../media/hdphoto5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microsoft.com/office/2007/relationships/hdphoto" Target="../media/hdphoto6.wdp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3.jpe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microsoft.com/office/2007/relationships/hdphoto" Target="../media/hdphoto1.wdp"/><Relationship Id="rId9" Type="http://schemas.microsoft.com/office/2007/relationships/diagramDrawing" Target="../diagrams/drawing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7.jpe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jpeg"/><Relationship Id="rId5" Type="http://schemas.openxmlformats.org/officeDocument/2006/relationships/image" Target="../media/image38.png"/><Relationship Id="rId4" Type="http://schemas.microsoft.com/office/2007/relationships/hdphoto" Target="../media/hdphoto7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microsoft.com/office/2007/relationships/hdphoto" Target="../media/hdphoto5.wdp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gi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6" Type="http://schemas.microsoft.com/office/2007/relationships/hdphoto" Target="../media/hdphoto8.wdp"/><Relationship Id="rId5" Type="http://schemas.openxmlformats.org/officeDocument/2006/relationships/image" Target="../media/image51.png"/><Relationship Id="rId4" Type="http://schemas.openxmlformats.org/officeDocument/2006/relationships/image" Target="../media/image4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openxmlformats.org/officeDocument/2006/relationships/image" Target="../media/image55.png"/><Relationship Id="rId7" Type="http://schemas.openxmlformats.org/officeDocument/2006/relationships/diagramColors" Target="../diagrams/colors6.xm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6.xml"/><Relationship Id="rId5" Type="http://schemas.openxmlformats.org/officeDocument/2006/relationships/diagramLayout" Target="../diagrams/layout6.xml"/><Relationship Id="rId4" Type="http://schemas.openxmlformats.org/officeDocument/2006/relationships/diagramData" Target="../diagrams/data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 rot="19140000">
            <a:off x="236751" y="1004730"/>
            <a:ext cx="5648623" cy="1408364"/>
          </a:xfrm>
        </p:spPr>
        <p:txBody>
          <a:bodyPr/>
          <a:lstStyle/>
          <a:p>
            <a:r>
              <a:rPr lang="fr-FR" sz="4800" dirty="0" err="1" smtClean="0"/>
              <a:t>MAClean</a:t>
            </a:r>
            <a:r>
              <a:rPr lang="fr-FR" sz="4800" dirty="0" smtClean="0"/>
              <a:t> </a:t>
            </a:r>
            <a:r>
              <a:rPr lang="fr-FR" sz="4800" dirty="0" err="1" smtClean="0"/>
              <a:t>MACommercial</a:t>
            </a:r>
            <a:endParaRPr lang="fr-FR" sz="4800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 rot="19140000">
            <a:off x="991451" y="1880300"/>
            <a:ext cx="6511131" cy="1002448"/>
          </a:xfrm>
        </p:spPr>
        <p:txBody>
          <a:bodyPr>
            <a:normAutofit fontScale="92500" lnSpcReduction="20000"/>
          </a:bodyPr>
          <a:lstStyle/>
          <a:p>
            <a:r>
              <a:rPr lang="fr-FR" sz="2400" dirty="0" smtClean="0"/>
              <a:t>Réponse à appel d’offre </a:t>
            </a:r>
          </a:p>
          <a:p>
            <a:r>
              <a:rPr lang="fr-FR" sz="2600" b="1" dirty="0" smtClean="0"/>
              <a:t>Société A</a:t>
            </a:r>
          </a:p>
          <a:p>
            <a:r>
              <a:rPr lang="fr-FR" sz="1600" dirty="0" smtClean="0"/>
              <a:t>12 Juin 2015</a:t>
            </a:r>
            <a:endParaRPr lang="fr-FR" sz="1600" dirty="0"/>
          </a:p>
        </p:txBody>
      </p:sp>
      <p:sp>
        <p:nvSpPr>
          <p:cNvPr id="4" name="Espace réservé du pied de page 3"/>
          <p:cNvSpPr txBox="1">
            <a:spLocks/>
          </p:cNvSpPr>
          <p:nvPr/>
        </p:nvSpPr>
        <p:spPr>
          <a:xfrm>
            <a:off x="179512" y="6301915"/>
            <a:ext cx="2952328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000" kern="1200" cap="all" spc="20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BE" dirty="0" smtClean="0"/>
              <a:t>Société </a:t>
            </a:r>
            <a:r>
              <a:rPr lang="fr-BE" b="1" dirty="0" smtClean="0"/>
              <a:t>A</a:t>
            </a:r>
            <a:endParaRPr lang="fr-BE" b="1" dirty="0"/>
          </a:p>
        </p:txBody>
      </p:sp>
    </p:spTree>
    <p:extLst>
      <p:ext uri="{BB962C8B-B14F-4D97-AF65-F5344CB8AC3E}">
        <p14:creationId xmlns:p14="http://schemas.microsoft.com/office/powerpoint/2010/main" val="1298302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Letterpress alphabet royalty-free stock photo"/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2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8751"/>
          <a:stretch/>
        </p:blipFill>
        <p:spPr bwMode="auto">
          <a:xfrm>
            <a:off x="-9030" y="0"/>
            <a:ext cx="9167098" cy="5050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 smtClean="0"/>
              <a:t>MACommercial - Enjeux</a:t>
            </a:r>
            <a:endParaRPr lang="fr-BE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10</a:t>
            </a:fld>
            <a:endParaRPr lang="fr-BE"/>
          </a:p>
        </p:txBody>
      </p:sp>
      <p:sp>
        <p:nvSpPr>
          <p:cNvPr id="4" name="Espace réservé du contenu 3"/>
          <p:cNvSpPr>
            <a:spLocks noGrp="1"/>
          </p:cNvSpPr>
          <p:nvPr>
            <p:ph idx="4294967295"/>
          </p:nvPr>
        </p:nvSpPr>
        <p:spPr>
          <a:xfrm>
            <a:off x="1873077" y="1316162"/>
            <a:ext cx="5397847" cy="1032718"/>
          </a:xfrm>
        </p:spPr>
        <p:txBody>
          <a:bodyPr anchor="ctr">
            <a:normAutofit/>
          </a:bodyPr>
          <a:lstStyle/>
          <a:p>
            <a:pPr algn="ctr"/>
            <a:r>
              <a:rPr lang="fr-FR" sz="3200" b="0" dirty="0" smtClean="0">
                <a:solidFill>
                  <a:schemeClr val="bg1"/>
                </a:solidFill>
              </a:rPr>
              <a:t>MULTI LANGUES</a:t>
            </a:r>
            <a:endParaRPr lang="fr-FR" sz="3200" b="0" dirty="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2780928"/>
            <a:ext cx="1331640" cy="93610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Français</a:t>
            </a:r>
            <a:endParaRPr lang="fr-FR" dirty="0"/>
          </a:p>
        </p:txBody>
      </p:sp>
      <p:sp>
        <p:nvSpPr>
          <p:cNvPr id="8" name="Rectangle 7"/>
          <p:cNvSpPr/>
          <p:nvPr/>
        </p:nvSpPr>
        <p:spPr>
          <a:xfrm>
            <a:off x="1331640" y="2780928"/>
            <a:ext cx="1331640" cy="936104"/>
          </a:xfrm>
          <a:prstGeom prst="rect">
            <a:avLst/>
          </a:prstGeom>
          <a:solidFill>
            <a:srgbClr val="23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Anglais</a:t>
            </a:r>
            <a:endParaRPr lang="fr-FR" dirty="0"/>
          </a:p>
        </p:txBody>
      </p:sp>
      <p:sp>
        <p:nvSpPr>
          <p:cNvPr id="9" name="Rectangle 8"/>
          <p:cNvSpPr/>
          <p:nvPr/>
        </p:nvSpPr>
        <p:spPr>
          <a:xfrm>
            <a:off x="2663280" y="2780928"/>
            <a:ext cx="1331640" cy="936104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Italien</a:t>
            </a:r>
            <a:endParaRPr lang="fr-FR" dirty="0"/>
          </a:p>
        </p:txBody>
      </p:sp>
      <p:sp>
        <p:nvSpPr>
          <p:cNvPr id="10" name="Rectangle 9"/>
          <p:cNvSpPr/>
          <p:nvPr/>
        </p:nvSpPr>
        <p:spPr>
          <a:xfrm>
            <a:off x="3994920" y="2780928"/>
            <a:ext cx="1331640" cy="936104"/>
          </a:xfrm>
          <a:prstGeom prst="rect">
            <a:avLst/>
          </a:prstGeom>
          <a:solidFill>
            <a:srgbClr val="1D1D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Espagnol</a:t>
            </a:r>
            <a:endParaRPr lang="fr-FR" dirty="0"/>
          </a:p>
        </p:txBody>
      </p:sp>
      <p:sp>
        <p:nvSpPr>
          <p:cNvPr id="11" name="Rectangle 10"/>
          <p:cNvSpPr/>
          <p:nvPr/>
        </p:nvSpPr>
        <p:spPr>
          <a:xfrm>
            <a:off x="5326560" y="2780928"/>
            <a:ext cx="1331640" cy="936104"/>
          </a:xfrm>
          <a:prstGeom prst="rect">
            <a:avLst/>
          </a:prstGeom>
          <a:solidFill>
            <a:srgbClr val="1B1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Allemand</a:t>
            </a:r>
            <a:endParaRPr lang="fr-FR" dirty="0"/>
          </a:p>
        </p:txBody>
      </p:sp>
      <p:sp>
        <p:nvSpPr>
          <p:cNvPr id="12" name="Rectangle 11"/>
          <p:cNvSpPr/>
          <p:nvPr/>
        </p:nvSpPr>
        <p:spPr>
          <a:xfrm>
            <a:off x="6658200" y="2780928"/>
            <a:ext cx="1331640" cy="936104"/>
          </a:xfrm>
          <a:prstGeom prst="rect">
            <a:avLst/>
          </a:prstGeom>
          <a:solidFill>
            <a:srgbClr val="17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Hongrois</a:t>
            </a:r>
            <a:endParaRPr lang="fr-FR" dirty="0"/>
          </a:p>
        </p:txBody>
      </p:sp>
      <p:sp>
        <p:nvSpPr>
          <p:cNvPr id="13" name="Rectangle 12"/>
          <p:cNvSpPr/>
          <p:nvPr/>
        </p:nvSpPr>
        <p:spPr>
          <a:xfrm>
            <a:off x="7989840" y="2780928"/>
            <a:ext cx="1161325" cy="936104"/>
          </a:xfrm>
          <a:prstGeom prst="rect">
            <a:avLst/>
          </a:prstGeom>
          <a:solidFill>
            <a:srgbClr val="1313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…</a:t>
            </a:r>
            <a:endParaRPr lang="fr-FR" dirty="0"/>
          </a:p>
        </p:txBody>
      </p:sp>
      <p:sp>
        <p:nvSpPr>
          <p:cNvPr id="14" name="Espace réservé du pied de page 3"/>
          <p:cNvSpPr txBox="1">
            <a:spLocks/>
          </p:cNvSpPr>
          <p:nvPr/>
        </p:nvSpPr>
        <p:spPr>
          <a:xfrm>
            <a:off x="179512" y="6301915"/>
            <a:ext cx="2952328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000" kern="1200" cap="all" spc="20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BE" dirty="0" smtClean="0"/>
              <a:t>Société </a:t>
            </a:r>
            <a:r>
              <a:rPr lang="fr-BE" b="1" dirty="0" smtClean="0"/>
              <a:t>A</a:t>
            </a:r>
            <a:endParaRPr lang="fr-BE" b="1" dirty="0"/>
          </a:p>
        </p:txBody>
      </p:sp>
    </p:spTree>
    <p:extLst>
      <p:ext uri="{BB962C8B-B14F-4D97-AF65-F5344CB8AC3E}">
        <p14:creationId xmlns:p14="http://schemas.microsoft.com/office/powerpoint/2010/main" val="3467160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 descr="http://www.scidev.net/objects_store/thumbnail/16E110F53FB00838CBB4A4F66AA2477F.jp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83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1043608" y="666162"/>
            <a:ext cx="7128792" cy="3914965"/>
          </a:xfrm>
          <a:prstGeom prst="rect">
            <a:avLst/>
          </a:prstGeom>
          <a:solidFill>
            <a:schemeClr val="bg1">
              <a:lumMod val="9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 smtClean="0"/>
              <a:t>MACommercial - Enjeux</a:t>
            </a:r>
            <a:endParaRPr lang="fr-BE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11</a:t>
            </a:fld>
            <a:endParaRPr lang="fr-BE"/>
          </a:p>
        </p:txBody>
      </p:sp>
      <p:pic>
        <p:nvPicPr>
          <p:cNvPr id="6146" name="Picture 2" descr="http://www-05.ibm.com/innovation/fr/engines/images/success/header_artwork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187624" y="416128"/>
            <a:ext cx="6840760" cy="4351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1259632" y="1656874"/>
            <a:ext cx="2016224" cy="523220"/>
          </a:xfrm>
          <a:prstGeom prst="rect">
            <a:avLst/>
          </a:prstGeom>
          <a:solidFill>
            <a:srgbClr val="C00000">
              <a:alpha val="58824"/>
            </a:srgbClr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2800" dirty="0" smtClean="0">
                <a:solidFill>
                  <a:schemeClr val="bg1"/>
                </a:solidFill>
              </a:rPr>
              <a:t>Fusion</a:t>
            </a:r>
            <a:endParaRPr lang="fr-FR" sz="2800" dirty="0">
              <a:solidFill>
                <a:schemeClr val="bg1"/>
              </a:solidFill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1259632" y="3114546"/>
            <a:ext cx="2016224" cy="523220"/>
          </a:xfrm>
          <a:prstGeom prst="rect">
            <a:avLst/>
          </a:prstGeom>
          <a:solidFill>
            <a:srgbClr val="C00000">
              <a:alpha val="58824"/>
            </a:srgbClr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2800" dirty="0" smtClean="0">
                <a:solidFill>
                  <a:schemeClr val="bg1"/>
                </a:solidFill>
              </a:rPr>
              <a:t>Acquisition</a:t>
            </a:r>
            <a:endParaRPr lang="fr-FR" sz="2800" dirty="0">
              <a:solidFill>
                <a:schemeClr val="bg1"/>
              </a:solidFill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1875649" y="2049391"/>
            <a:ext cx="78418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7200" dirty="0" smtClean="0">
                <a:solidFill>
                  <a:schemeClr val="bg1"/>
                </a:solidFill>
              </a:rPr>
              <a:t>+</a:t>
            </a:r>
            <a:endParaRPr lang="fr-FR" sz="7200" dirty="0">
              <a:solidFill>
                <a:schemeClr val="bg1"/>
              </a:solidFill>
            </a:endParaRPr>
          </a:p>
        </p:txBody>
      </p:sp>
      <p:sp>
        <p:nvSpPr>
          <p:cNvPr id="10" name="Espace réservé du pied de page 3"/>
          <p:cNvSpPr txBox="1">
            <a:spLocks/>
          </p:cNvSpPr>
          <p:nvPr/>
        </p:nvSpPr>
        <p:spPr>
          <a:xfrm>
            <a:off x="179512" y="6301915"/>
            <a:ext cx="2952328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000" kern="1200" cap="all" spc="20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BE" dirty="0" smtClean="0"/>
              <a:t>Société </a:t>
            </a:r>
            <a:r>
              <a:rPr lang="fr-BE" b="1" dirty="0" smtClean="0"/>
              <a:t>A</a:t>
            </a:r>
            <a:endParaRPr lang="fr-BE" b="1" dirty="0"/>
          </a:p>
        </p:txBody>
      </p:sp>
    </p:spTree>
    <p:extLst>
      <p:ext uri="{BB962C8B-B14F-4D97-AF65-F5344CB8AC3E}">
        <p14:creationId xmlns:p14="http://schemas.microsoft.com/office/powerpoint/2010/main" val="3768238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 smtClean="0"/>
              <a:t>MACommercial - Enjeux</a:t>
            </a:r>
            <a:endParaRPr lang="fr-BE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12</a:t>
            </a:fld>
            <a:endParaRPr lang="fr-BE"/>
          </a:p>
        </p:txBody>
      </p:sp>
      <p:pic>
        <p:nvPicPr>
          <p:cNvPr id="3074" name="Picture 2" descr="C:\Users\Simon\Desktop\Flow_v0.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835" y="665843"/>
            <a:ext cx="8452331" cy="3051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oneTexte 5"/>
          <p:cNvSpPr txBox="1"/>
          <p:nvPr/>
        </p:nvSpPr>
        <p:spPr>
          <a:xfrm>
            <a:off x="3491880" y="220578"/>
            <a:ext cx="2088232" cy="400110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2000" dirty="0" smtClean="0">
                <a:solidFill>
                  <a:schemeClr val="accent5"/>
                </a:solidFill>
              </a:rPr>
              <a:t>Elément central</a:t>
            </a:r>
            <a:endParaRPr lang="fr-FR" sz="2000" dirty="0">
              <a:solidFill>
                <a:schemeClr val="accent5"/>
              </a:solidFill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2548927" y="3966155"/>
            <a:ext cx="40461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/>
              <a:t>Workflow retravaillé</a:t>
            </a:r>
          </a:p>
          <a:p>
            <a:pPr algn="ctr"/>
            <a:r>
              <a:rPr lang="fr-FR" sz="2000" dirty="0" smtClean="0"/>
              <a:t>2 niveaux d’imbrication</a:t>
            </a:r>
            <a:endParaRPr lang="fr-FR" sz="2000" dirty="0"/>
          </a:p>
        </p:txBody>
      </p:sp>
      <p:sp>
        <p:nvSpPr>
          <p:cNvPr id="7" name="Espace réservé du pied de page 3"/>
          <p:cNvSpPr txBox="1">
            <a:spLocks/>
          </p:cNvSpPr>
          <p:nvPr/>
        </p:nvSpPr>
        <p:spPr>
          <a:xfrm>
            <a:off x="179512" y="6301915"/>
            <a:ext cx="2952328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000" kern="1200" cap="all" spc="20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BE" dirty="0" smtClean="0"/>
              <a:t>Société </a:t>
            </a:r>
            <a:r>
              <a:rPr lang="fr-BE" b="1" dirty="0" smtClean="0"/>
              <a:t>A</a:t>
            </a:r>
            <a:endParaRPr lang="fr-BE" b="1" dirty="0"/>
          </a:p>
        </p:txBody>
      </p:sp>
    </p:spTree>
    <p:extLst>
      <p:ext uri="{BB962C8B-B14F-4D97-AF65-F5344CB8AC3E}">
        <p14:creationId xmlns:p14="http://schemas.microsoft.com/office/powerpoint/2010/main" val="3557474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13</a:t>
            </a:fld>
            <a:endParaRPr lang="fr-BE"/>
          </a:p>
        </p:txBody>
      </p:sp>
      <p:graphicFrame>
        <p:nvGraphicFramePr>
          <p:cNvPr id="3" name="Diagramme 2"/>
          <p:cNvGraphicFramePr/>
          <p:nvPr>
            <p:extLst>
              <p:ext uri="{D42A27DB-BD31-4B8C-83A1-F6EECF244321}">
                <p14:modId xmlns:p14="http://schemas.microsoft.com/office/powerpoint/2010/main" val="3890210876"/>
              </p:ext>
            </p:extLst>
          </p:nvPr>
        </p:nvGraphicFramePr>
        <p:xfrm>
          <a:off x="179512" y="186950"/>
          <a:ext cx="8784976" cy="46822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Picture 4" descr="http://www.icone-png.com/png/30/29845.png"/>
          <p:cNvPicPr>
            <a:picLocks noChangeAspect="1" noChangeArrowheads="1"/>
          </p:cNvPicPr>
          <p:nvPr/>
        </p:nvPicPr>
        <p:blipFill>
          <a:blip r:embed="rId8" cstate="print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2320" y="186950"/>
            <a:ext cx="1153818" cy="1153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Espace réservé du pied de page 3"/>
          <p:cNvSpPr txBox="1">
            <a:spLocks/>
          </p:cNvSpPr>
          <p:nvPr/>
        </p:nvSpPr>
        <p:spPr>
          <a:xfrm>
            <a:off x="179512" y="6301915"/>
            <a:ext cx="2952328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000" kern="1200" cap="all" spc="20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BE" dirty="0" smtClean="0"/>
              <a:t>Société </a:t>
            </a:r>
            <a:r>
              <a:rPr lang="fr-BE" b="1" dirty="0" smtClean="0"/>
              <a:t>A</a:t>
            </a:r>
            <a:endParaRPr lang="fr-BE" b="1" dirty="0"/>
          </a:p>
        </p:txBody>
      </p:sp>
      <p:pic>
        <p:nvPicPr>
          <p:cNvPr id="4098" name="Picture 2" descr="D:\Documents\Downloads\Capture d’écran 2015-06-11 à 18.07.56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2780928"/>
            <a:ext cx="3204222" cy="4216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 smtClean="0"/>
              <a:t>MACommercial - Enjeux</a:t>
            </a:r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719001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Security concept: Lock on digital screen, contrast, 3d render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2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534" b="23163"/>
          <a:stretch/>
        </p:blipFill>
        <p:spPr bwMode="auto">
          <a:xfrm>
            <a:off x="-9030" y="0"/>
            <a:ext cx="9160195" cy="5050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 smtClean="0"/>
              <a:t>MACommercial - Enjeux</a:t>
            </a:r>
            <a:endParaRPr lang="fr-BE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14</a:t>
            </a:fld>
            <a:endParaRPr lang="fr-BE"/>
          </a:p>
        </p:txBody>
      </p:sp>
      <p:grpSp>
        <p:nvGrpSpPr>
          <p:cNvPr id="10" name="Groupe 9"/>
          <p:cNvGrpSpPr/>
          <p:nvPr/>
        </p:nvGrpSpPr>
        <p:grpSpPr>
          <a:xfrm>
            <a:off x="166434" y="799898"/>
            <a:ext cx="5024256" cy="3600400"/>
            <a:chOff x="1187624" y="836712"/>
            <a:chExt cx="5024256" cy="3600400"/>
          </a:xfrm>
        </p:grpSpPr>
        <p:sp>
          <p:nvSpPr>
            <p:cNvPr id="6" name="Rectangle 5"/>
            <p:cNvSpPr/>
            <p:nvPr/>
          </p:nvSpPr>
          <p:spPr>
            <a:xfrm>
              <a:off x="1187624" y="836712"/>
              <a:ext cx="5024256" cy="3600400"/>
            </a:xfrm>
            <a:prstGeom prst="rect">
              <a:avLst/>
            </a:prstGeom>
            <a:solidFill>
              <a:schemeClr val="accent2">
                <a:lumMod val="20000"/>
                <a:lumOff val="80000"/>
                <a:alpha val="45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4100" name="Picture 4" descr="http://www.icone-png.com/png/30/29845.png"/>
            <p:cNvPicPr>
              <a:picLocks noChangeAspect="1" noChangeArrowheads="1"/>
            </p:cNvPicPr>
            <p:nvPr/>
          </p:nvPicPr>
          <p:blipFill>
            <a:blip r:embed="rId5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2953" y="1482346"/>
              <a:ext cx="1405850" cy="1405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ZoneTexte 6"/>
            <p:cNvSpPr txBox="1"/>
            <p:nvPr/>
          </p:nvSpPr>
          <p:spPr>
            <a:xfrm>
              <a:off x="1200702" y="3064053"/>
              <a:ext cx="165618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400" dirty="0" smtClean="0">
                  <a:solidFill>
                    <a:schemeClr val="bg1"/>
                  </a:solidFill>
                </a:rPr>
                <a:t>Connexion</a:t>
              </a:r>
              <a:endParaRPr lang="fr-FR" sz="2400" dirty="0">
                <a:solidFill>
                  <a:schemeClr val="bg1"/>
                </a:solidFill>
              </a:endParaRPr>
            </a:p>
          </p:txBody>
        </p:sp>
        <p:sp>
          <p:nvSpPr>
            <p:cNvPr id="8" name="Flèche droite 7"/>
            <p:cNvSpPr/>
            <p:nvPr/>
          </p:nvSpPr>
          <p:spPr>
            <a:xfrm>
              <a:off x="2928894" y="1861374"/>
              <a:ext cx="828092" cy="432048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" name="ZoneTexte 8"/>
            <p:cNvSpPr txBox="1"/>
            <p:nvPr/>
          </p:nvSpPr>
          <p:spPr>
            <a:xfrm>
              <a:off x="3792990" y="1661899"/>
              <a:ext cx="230425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dirty="0" smtClean="0">
                  <a:solidFill>
                    <a:schemeClr val="bg1"/>
                  </a:solidFill>
                </a:rPr>
                <a:t>Login</a:t>
              </a:r>
            </a:p>
            <a:p>
              <a:r>
                <a:rPr lang="fr-FR" sz="2400" dirty="0" smtClean="0">
                  <a:solidFill>
                    <a:schemeClr val="bg1"/>
                  </a:solidFill>
                </a:rPr>
                <a:t>Mot de passe</a:t>
              </a:r>
              <a:endParaRPr lang="fr-FR" sz="2400" dirty="0">
                <a:solidFill>
                  <a:schemeClr val="bg1"/>
                </a:solidFill>
              </a:endParaRPr>
            </a:p>
          </p:txBody>
        </p:sp>
        <p:sp>
          <p:nvSpPr>
            <p:cNvPr id="12" name="Flèche droite 11"/>
            <p:cNvSpPr/>
            <p:nvPr/>
          </p:nvSpPr>
          <p:spPr>
            <a:xfrm rot="5400000">
              <a:off x="4364978" y="2859894"/>
              <a:ext cx="728232" cy="432048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" name="ZoneTexte 12"/>
            <p:cNvSpPr txBox="1"/>
            <p:nvPr/>
          </p:nvSpPr>
          <p:spPr>
            <a:xfrm>
              <a:off x="3288934" y="3601349"/>
              <a:ext cx="28477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400" dirty="0" smtClean="0">
                  <a:solidFill>
                    <a:schemeClr val="bg1"/>
                  </a:solidFill>
                </a:rPr>
                <a:t>Information filtrées</a:t>
              </a:r>
              <a:endParaRPr lang="fr-FR" sz="2400" dirty="0">
                <a:solidFill>
                  <a:schemeClr val="bg1"/>
                </a:solidFill>
              </a:endParaRPr>
            </a:p>
          </p:txBody>
        </p:sp>
      </p:grpSp>
      <p:sp>
        <p:nvSpPr>
          <p:cNvPr id="14" name="Espace réservé du pied de page 3"/>
          <p:cNvSpPr txBox="1">
            <a:spLocks/>
          </p:cNvSpPr>
          <p:nvPr/>
        </p:nvSpPr>
        <p:spPr>
          <a:xfrm>
            <a:off x="179512" y="6301915"/>
            <a:ext cx="2952328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000" kern="1200" cap="all" spc="20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BE" dirty="0" smtClean="0"/>
              <a:t>Société </a:t>
            </a:r>
            <a:r>
              <a:rPr lang="fr-BE" b="1" dirty="0" smtClean="0"/>
              <a:t>A</a:t>
            </a:r>
            <a:endParaRPr lang="fr-BE" b="1" dirty="0"/>
          </a:p>
        </p:txBody>
      </p:sp>
      <p:pic>
        <p:nvPicPr>
          <p:cNvPr id="3074" name="Picture 2" descr="D:\Documents\Downloads\Capture d’écran 2015-06-11 à 18.07.38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-27384"/>
            <a:ext cx="4010451" cy="527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5610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Simon\Desktop\Fon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-72008"/>
            <a:ext cx="9547179" cy="6930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 rot="19140000">
            <a:off x="420199" y="339431"/>
            <a:ext cx="6510528" cy="2755651"/>
          </a:xfrm>
        </p:spPr>
        <p:txBody>
          <a:bodyPr anchor="b">
            <a:normAutofit/>
          </a:bodyPr>
          <a:lstStyle/>
          <a:p>
            <a:r>
              <a:rPr lang="fr-FR" sz="2800" dirty="0" smtClean="0"/>
              <a:t>Une </a:t>
            </a:r>
          </a:p>
          <a:p>
            <a:r>
              <a:rPr lang="fr-FR" sz="3600" b="1" dirty="0" smtClean="0"/>
              <a:t>Application mobile</a:t>
            </a:r>
            <a:r>
              <a:rPr lang="fr-FR" sz="3200" b="1" dirty="0" smtClean="0"/>
              <a:t> </a:t>
            </a:r>
            <a:r>
              <a:rPr lang="fr-FR" sz="2800" dirty="0" smtClean="0"/>
              <a:t>pour assurer la pérennité des </a:t>
            </a:r>
            <a:r>
              <a:rPr lang="fr-FR" sz="3600" b="1" dirty="0" smtClean="0"/>
              <a:t>liaisons</a:t>
            </a:r>
            <a:endParaRPr lang="fr-FR" sz="3600" b="1" dirty="0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15</a:t>
            </a:fld>
            <a:endParaRPr lang="fr-BE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 smtClean="0"/>
              <a:t>MACommercial - Enjeux</a:t>
            </a:r>
            <a:endParaRPr lang="fr-BE"/>
          </a:p>
        </p:txBody>
      </p:sp>
      <p:sp>
        <p:nvSpPr>
          <p:cNvPr id="6" name="Espace réservé du pied de page 3"/>
          <p:cNvSpPr txBox="1">
            <a:spLocks/>
          </p:cNvSpPr>
          <p:nvPr/>
        </p:nvSpPr>
        <p:spPr>
          <a:xfrm>
            <a:off x="179512" y="6301915"/>
            <a:ext cx="2952328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000" kern="1200" cap="all" spc="20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BE" dirty="0" smtClean="0"/>
              <a:t>Société </a:t>
            </a:r>
            <a:r>
              <a:rPr lang="fr-BE" b="1" dirty="0" smtClean="0"/>
              <a:t>A</a:t>
            </a:r>
            <a:endParaRPr lang="fr-BE" b="1" dirty="0"/>
          </a:p>
        </p:txBody>
      </p:sp>
    </p:spTree>
    <p:extLst>
      <p:ext uri="{BB962C8B-B14F-4D97-AF65-F5344CB8AC3E}">
        <p14:creationId xmlns:p14="http://schemas.microsoft.com/office/powerpoint/2010/main" val="1676257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36512" y="0"/>
            <a:ext cx="9180512" cy="6885384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/>
          <p:cNvSpPr/>
          <p:nvPr/>
        </p:nvSpPr>
        <p:spPr>
          <a:xfrm>
            <a:off x="1664320" y="188640"/>
            <a:ext cx="2880320" cy="288032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fr-FR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Contexte</a:t>
            </a:r>
            <a:endParaRPr lang="fr-FR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673424" y="3212976"/>
            <a:ext cx="2880320" cy="28803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fr-FR" sz="2400" dirty="0" smtClean="0">
                <a:solidFill>
                  <a:schemeClr val="bg1"/>
                </a:solidFill>
              </a:rPr>
              <a:t>Mise en place</a:t>
            </a:r>
            <a:endParaRPr lang="fr-FR" sz="2400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715183" y="188640"/>
            <a:ext cx="2880320" cy="288032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fr-FR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Enjeux</a:t>
            </a:r>
            <a:endParaRPr lang="fr-FR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16</a:t>
            </a:fld>
            <a:endParaRPr lang="fr-BE"/>
          </a:p>
        </p:txBody>
      </p:sp>
      <p:sp>
        <p:nvSpPr>
          <p:cNvPr id="10" name="Rectangle 9"/>
          <p:cNvSpPr/>
          <p:nvPr/>
        </p:nvSpPr>
        <p:spPr>
          <a:xfrm>
            <a:off x="4715183" y="3212976"/>
            <a:ext cx="2880320" cy="288032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fr-FR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Démonstration</a:t>
            </a:r>
            <a:endParaRPr lang="fr-FR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 smtClean="0"/>
              <a:t>MACommercial</a:t>
            </a:r>
            <a:endParaRPr lang="fr-BE"/>
          </a:p>
        </p:txBody>
      </p:sp>
      <p:pic>
        <p:nvPicPr>
          <p:cNvPr id="9" name="Picture 2" descr="C:\Users\Simon\Desktop\Hand_touching_tablet_screen_512.png"/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8744" y="4026534"/>
            <a:ext cx="1253197" cy="1253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3" descr="C:\Users\Simon\Desktop\Business_affiliate_network_512.png"/>
          <p:cNvPicPr>
            <a:picLocks noChangeAspect="1" noChangeArrowheads="1"/>
          </p:cNvPicPr>
          <p:nvPr/>
        </p:nvPicPr>
        <p:blipFill>
          <a:blip r:embed="rId4" cstate="print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6985" y="1002200"/>
            <a:ext cx="1253197" cy="1253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C:\Users\Simon\Desktop\Teamwork_in_the_office_512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6985" y="4026535"/>
            <a:ext cx="1253197" cy="1253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5" descr="C:\Users\Simon\Desktop\Dart_arrow_in_the_middle_of_circular_board_512.png"/>
          <p:cNvPicPr>
            <a:picLocks noChangeAspect="1" noChangeArrowheads="1"/>
          </p:cNvPicPr>
          <p:nvPr/>
        </p:nvPicPr>
        <p:blipFill>
          <a:blip r:embed="rId6" cstate="print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8744" y="1002201"/>
            <a:ext cx="1253197" cy="1253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Espace réservé du pied de page 3"/>
          <p:cNvSpPr txBox="1">
            <a:spLocks/>
          </p:cNvSpPr>
          <p:nvPr/>
        </p:nvSpPr>
        <p:spPr>
          <a:xfrm>
            <a:off x="179512" y="6301915"/>
            <a:ext cx="2952328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000" kern="1200" cap="all" spc="20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BE" dirty="0" smtClean="0"/>
              <a:t>Société </a:t>
            </a:r>
            <a:r>
              <a:rPr lang="fr-BE" b="1" dirty="0" smtClean="0"/>
              <a:t>A</a:t>
            </a:r>
            <a:endParaRPr lang="fr-BE" b="1" dirty="0"/>
          </a:p>
        </p:txBody>
      </p:sp>
    </p:spTree>
    <p:extLst>
      <p:ext uri="{BB962C8B-B14F-4D97-AF65-F5344CB8AC3E}">
        <p14:creationId xmlns:p14="http://schemas.microsoft.com/office/powerpoint/2010/main" val="2726524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ed Background High Resolution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1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1670"/>
          <a:stretch/>
        </p:blipFill>
        <p:spPr bwMode="auto">
          <a:xfrm>
            <a:off x="0" y="-810"/>
            <a:ext cx="9151102" cy="5052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 smtClean="0"/>
              <a:t>MACommercial - Mise en place</a:t>
            </a:r>
            <a:endParaRPr lang="fr-BE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17</a:t>
            </a:fld>
            <a:endParaRPr lang="fr-BE"/>
          </a:p>
        </p:txBody>
      </p:sp>
      <p:sp>
        <p:nvSpPr>
          <p:cNvPr id="6" name="Triangle rectangle 5"/>
          <p:cNvSpPr/>
          <p:nvPr/>
        </p:nvSpPr>
        <p:spPr>
          <a:xfrm>
            <a:off x="0" y="2766392"/>
            <a:ext cx="2051720" cy="2284806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Espace réservé du pied de page 3"/>
          <p:cNvSpPr txBox="1">
            <a:spLocks/>
          </p:cNvSpPr>
          <p:nvPr/>
        </p:nvSpPr>
        <p:spPr>
          <a:xfrm>
            <a:off x="179512" y="6301915"/>
            <a:ext cx="2952328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000" kern="1200" cap="all" spc="20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BE" dirty="0" smtClean="0"/>
              <a:t>Société </a:t>
            </a:r>
            <a:r>
              <a:rPr lang="fr-BE" b="1" dirty="0" smtClean="0"/>
              <a:t>A</a:t>
            </a:r>
            <a:endParaRPr lang="fr-BE" b="1" dirty="0"/>
          </a:p>
        </p:txBody>
      </p:sp>
      <p:grpSp>
        <p:nvGrpSpPr>
          <p:cNvPr id="11" name="Groupe 10"/>
          <p:cNvGrpSpPr/>
          <p:nvPr/>
        </p:nvGrpSpPr>
        <p:grpSpPr>
          <a:xfrm>
            <a:off x="7092280" y="263848"/>
            <a:ext cx="1728192" cy="4461296"/>
            <a:chOff x="7092280" y="191840"/>
            <a:chExt cx="1728192" cy="4461296"/>
          </a:xfrm>
        </p:grpSpPr>
        <p:sp>
          <p:nvSpPr>
            <p:cNvPr id="14" name="Rectangle 13"/>
            <p:cNvSpPr/>
            <p:nvPr/>
          </p:nvSpPr>
          <p:spPr>
            <a:xfrm>
              <a:off x="7092280" y="191840"/>
              <a:ext cx="1728192" cy="4461296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3" name="Rectangle 2"/>
            <p:cNvSpPr/>
            <p:nvPr/>
          </p:nvSpPr>
          <p:spPr>
            <a:xfrm>
              <a:off x="7260974" y="332656"/>
              <a:ext cx="1402815" cy="129614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dirty="0" smtClean="0"/>
                <a:t>Couleur 1</a:t>
              </a:r>
              <a:endParaRPr lang="fr-FR" sz="1600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7260973" y="1772816"/>
              <a:ext cx="1402816" cy="129614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dirty="0" smtClean="0"/>
                <a:t>Couleur 2</a:t>
              </a:r>
              <a:endParaRPr lang="fr-FR" sz="1600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7260975" y="3212976"/>
              <a:ext cx="1402815" cy="1296144"/>
            </a:xfrm>
            <a:prstGeom prst="rect">
              <a:avLst/>
            </a:prstGeom>
            <a:solidFill>
              <a:srgbClr val="EC46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dirty="0" smtClean="0"/>
                <a:t>Couleur</a:t>
              </a:r>
              <a:r>
                <a:rPr lang="fr-FR" dirty="0" smtClean="0"/>
                <a:t> 3</a:t>
              </a:r>
              <a:endParaRPr lang="fr-FR" dirty="0"/>
            </a:p>
          </p:txBody>
        </p:sp>
      </p:grpSp>
      <p:grpSp>
        <p:nvGrpSpPr>
          <p:cNvPr id="26" name="Groupe 25"/>
          <p:cNvGrpSpPr/>
          <p:nvPr/>
        </p:nvGrpSpPr>
        <p:grpSpPr>
          <a:xfrm>
            <a:off x="1979712" y="3789040"/>
            <a:ext cx="3780420" cy="936104"/>
            <a:chOff x="1979712" y="3068960"/>
            <a:chExt cx="3780420" cy="936104"/>
          </a:xfrm>
        </p:grpSpPr>
        <p:sp>
          <p:nvSpPr>
            <p:cNvPr id="13" name="Rectangle 12"/>
            <p:cNvSpPr/>
            <p:nvPr/>
          </p:nvSpPr>
          <p:spPr>
            <a:xfrm>
              <a:off x="3131840" y="3068960"/>
              <a:ext cx="2628292" cy="936104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2800" dirty="0" smtClean="0"/>
                <a:t>Dynamisme</a:t>
              </a:r>
              <a:endParaRPr lang="fr-FR" sz="2800" dirty="0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979712" y="3068960"/>
              <a:ext cx="1152128" cy="936104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sz="2800" dirty="0"/>
            </a:p>
          </p:txBody>
        </p:sp>
        <p:cxnSp>
          <p:nvCxnSpPr>
            <p:cNvPr id="24" name="Connecteur droit 23"/>
            <p:cNvCxnSpPr/>
            <p:nvPr/>
          </p:nvCxnSpPr>
          <p:spPr>
            <a:xfrm>
              <a:off x="3059832" y="3212976"/>
              <a:ext cx="0" cy="648072"/>
            </a:xfrm>
            <a:prstGeom prst="line">
              <a:avLst/>
            </a:prstGeom>
            <a:ln w="19050">
              <a:solidFill>
                <a:schemeClr val="bg1">
                  <a:alpha val="5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27" name="Picture 3" descr="D:\Documents\Downloads\Fire_flame_512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46344" y="3189513"/>
              <a:ext cx="618864" cy="6188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5" name="Groupe 24"/>
          <p:cNvGrpSpPr/>
          <p:nvPr/>
        </p:nvGrpSpPr>
        <p:grpSpPr>
          <a:xfrm>
            <a:off x="1979712" y="2622376"/>
            <a:ext cx="3780420" cy="936104"/>
            <a:chOff x="1979712" y="1902296"/>
            <a:chExt cx="3780420" cy="936104"/>
          </a:xfrm>
        </p:grpSpPr>
        <p:sp>
          <p:nvSpPr>
            <p:cNvPr id="12" name="Rectangle 11"/>
            <p:cNvSpPr/>
            <p:nvPr/>
          </p:nvSpPr>
          <p:spPr>
            <a:xfrm>
              <a:off x="3131840" y="1902296"/>
              <a:ext cx="2628292" cy="936104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2800" dirty="0" smtClean="0"/>
                <a:t>Simplicité</a:t>
              </a:r>
              <a:endParaRPr lang="fr-FR" sz="2800" dirty="0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979712" y="1902296"/>
              <a:ext cx="1152128" cy="936104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sz="2800" dirty="0"/>
            </a:p>
          </p:txBody>
        </p:sp>
        <p:cxnSp>
          <p:nvCxnSpPr>
            <p:cNvPr id="22" name="Connecteur droit 21"/>
            <p:cNvCxnSpPr/>
            <p:nvPr/>
          </p:nvCxnSpPr>
          <p:spPr>
            <a:xfrm>
              <a:off x="3059832" y="2046312"/>
              <a:ext cx="0" cy="648072"/>
            </a:xfrm>
            <a:prstGeom prst="line">
              <a:avLst/>
            </a:prstGeom>
            <a:ln w="19050">
              <a:solidFill>
                <a:schemeClr val="bg1">
                  <a:alpha val="5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28" name="Picture 4" descr="D:\Documents\Downloads\Dart_at_the_center_of_the_target_512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49861" y="2064433"/>
              <a:ext cx="611830" cy="6118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0" name="Groupe 19"/>
          <p:cNvGrpSpPr/>
          <p:nvPr/>
        </p:nvGrpSpPr>
        <p:grpSpPr>
          <a:xfrm>
            <a:off x="1979712" y="1484784"/>
            <a:ext cx="3780420" cy="936104"/>
            <a:chOff x="1979712" y="764704"/>
            <a:chExt cx="3780420" cy="936104"/>
          </a:xfrm>
        </p:grpSpPr>
        <p:sp>
          <p:nvSpPr>
            <p:cNvPr id="10" name="Rectangle 9"/>
            <p:cNvSpPr/>
            <p:nvPr/>
          </p:nvSpPr>
          <p:spPr>
            <a:xfrm>
              <a:off x="3131840" y="764704"/>
              <a:ext cx="2628292" cy="936104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2800" dirty="0" smtClean="0"/>
                <a:t>Elégance</a:t>
              </a:r>
              <a:endParaRPr lang="fr-FR" sz="280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979712" y="764704"/>
              <a:ext cx="1152128" cy="936104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sz="2800" dirty="0"/>
            </a:p>
          </p:txBody>
        </p:sp>
        <p:cxnSp>
          <p:nvCxnSpPr>
            <p:cNvPr id="17" name="Connecteur droit 16"/>
            <p:cNvCxnSpPr/>
            <p:nvPr/>
          </p:nvCxnSpPr>
          <p:spPr>
            <a:xfrm>
              <a:off x="3059832" y="908720"/>
              <a:ext cx="0" cy="648072"/>
            </a:xfrm>
            <a:prstGeom prst="line">
              <a:avLst/>
            </a:prstGeom>
            <a:ln w="19050">
              <a:solidFill>
                <a:schemeClr val="bg1">
                  <a:alpha val="5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29" name="Picture 5" descr="D:\Documents\Downloads\Diamond_512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15355" y="892335"/>
              <a:ext cx="680842" cy="6808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1" name="Rectangle 30"/>
          <p:cNvSpPr/>
          <p:nvPr/>
        </p:nvSpPr>
        <p:spPr>
          <a:xfrm>
            <a:off x="1979712" y="404664"/>
            <a:ext cx="3780419" cy="9361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 smtClean="0"/>
              <a:t>CHARTE GRAPHIQUE</a:t>
            </a:r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1815935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36512" y="0"/>
            <a:ext cx="9180512" cy="5085184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 smtClean="0"/>
              <a:t>MACommercial - Mise en place</a:t>
            </a:r>
            <a:endParaRPr lang="fr-BE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18</a:t>
            </a:fld>
            <a:endParaRPr lang="fr-BE"/>
          </a:p>
        </p:txBody>
      </p:sp>
      <p:pic>
        <p:nvPicPr>
          <p:cNvPr id="2050" name="Picture 2" descr="D:\Documents\Downloads\maCommercial_screen\Capture dÔÇÖe¦ücran 2015-06-10 a¦Ç 17.34.38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5083"/>
            <a:ext cx="3998160" cy="5261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D:\Documents\Downloads\Capture d’écran 2015-06-11 à 11.51.5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416003"/>
            <a:ext cx="5336345" cy="4237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Espace réservé du pied de page 3"/>
          <p:cNvSpPr txBox="1">
            <a:spLocks/>
          </p:cNvSpPr>
          <p:nvPr/>
        </p:nvSpPr>
        <p:spPr>
          <a:xfrm>
            <a:off x="179512" y="6301915"/>
            <a:ext cx="2952328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000" kern="1200" cap="all" spc="20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BE" dirty="0" smtClean="0"/>
              <a:t>Société </a:t>
            </a:r>
            <a:r>
              <a:rPr lang="fr-BE" b="1" dirty="0" smtClean="0"/>
              <a:t>A</a:t>
            </a:r>
            <a:endParaRPr lang="fr-BE" b="1" dirty="0"/>
          </a:p>
        </p:txBody>
      </p:sp>
    </p:spTree>
    <p:extLst>
      <p:ext uri="{BB962C8B-B14F-4D97-AF65-F5344CB8AC3E}">
        <p14:creationId xmlns:p14="http://schemas.microsoft.com/office/powerpoint/2010/main" val="1532656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s://s-media-cache-ak0.pinimg.com/736x/34/7b/75/347b758bc1203b916f04e40d83963e72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1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4039" b="12264"/>
          <a:stretch/>
        </p:blipFill>
        <p:spPr bwMode="auto">
          <a:xfrm>
            <a:off x="-6772" y="1"/>
            <a:ext cx="9150772" cy="5057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19</a:t>
            </a:fld>
            <a:endParaRPr lang="fr-BE"/>
          </a:p>
        </p:txBody>
      </p:sp>
      <p:sp>
        <p:nvSpPr>
          <p:cNvPr id="30" name="Espace réservé du pied de page 2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 smtClean="0"/>
              <a:t>MACommercial - Mise en place</a:t>
            </a:r>
            <a:endParaRPr lang="fr-BE"/>
          </a:p>
        </p:txBody>
      </p:sp>
      <p:sp>
        <p:nvSpPr>
          <p:cNvPr id="25" name="Rectangle 24"/>
          <p:cNvSpPr/>
          <p:nvPr/>
        </p:nvSpPr>
        <p:spPr>
          <a:xfrm>
            <a:off x="611560" y="2309255"/>
            <a:ext cx="3744416" cy="63761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smtClean="0"/>
              <a:t>Utilisation de listes simples</a:t>
            </a:r>
            <a:endParaRPr lang="fr-FR" b="1" dirty="0"/>
          </a:p>
        </p:txBody>
      </p:sp>
      <p:pic>
        <p:nvPicPr>
          <p:cNvPr id="3074" name="Picture 2" descr="D:\Documents\Downloads\maCommercial_screen\Capture dÔÇÖe¦ücran 2015-06-10 a¦Ç 17.34.4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0330" y="1"/>
            <a:ext cx="3994293" cy="5256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Espace réservé du pied de page 3"/>
          <p:cNvSpPr txBox="1">
            <a:spLocks/>
          </p:cNvSpPr>
          <p:nvPr/>
        </p:nvSpPr>
        <p:spPr>
          <a:xfrm>
            <a:off x="179512" y="6301915"/>
            <a:ext cx="2952328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000" kern="1200" cap="all" spc="20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BE" dirty="0" smtClean="0"/>
              <a:t>Société </a:t>
            </a:r>
            <a:r>
              <a:rPr lang="fr-BE" b="1" dirty="0" smtClean="0"/>
              <a:t>A</a:t>
            </a:r>
            <a:endParaRPr lang="fr-BE" b="1" dirty="0"/>
          </a:p>
        </p:txBody>
      </p:sp>
    </p:spTree>
    <p:extLst>
      <p:ext uri="{BB962C8B-B14F-4D97-AF65-F5344CB8AC3E}">
        <p14:creationId xmlns:p14="http://schemas.microsoft.com/office/powerpoint/2010/main" val="3123271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ultiethnic Group of People Working Together royalty-free stock photo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2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9875" b="11331"/>
          <a:stretch/>
        </p:blipFill>
        <p:spPr bwMode="auto">
          <a:xfrm>
            <a:off x="0" y="1"/>
            <a:ext cx="9144000" cy="5079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 smtClean="0"/>
              <a:t>MACommercial - Introduction</a:t>
            </a:r>
            <a:endParaRPr lang="fr-BE" dirty="0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2</a:t>
            </a:fld>
            <a:endParaRPr lang="fr-BE"/>
          </a:p>
        </p:txBody>
      </p:sp>
      <p:graphicFrame>
        <p:nvGraphicFramePr>
          <p:cNvPr id="5" name="Espace réservé du contenu 4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1185980984"/>
              </p:ext>
            </p:extLst>
          </p:nvPr>
        </p:nvGraphicFramePr>
        <p:xfrm>
          <a:off x="467544" y="620688"/>
          <a:ext cx="8200716" cy="39030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6" name="Espace réservé du pied de page 3"/>
          <p:cNvSpPr txBox="1">
            <a:spLocks/>
          </p:cNvSpPr>
          <p:nvPr/>
        </p:nvSpPr>
        <p:spPr>
          <a:xfrm>
            <a:off x="179512" y="6301915"/>
            <a:ext cx="2952328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000" kern="1200" cap="all" spc="20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BE" dirty="0" smtClean="0"/>
              <a:t>Société </a:t>
            </a:r>
            <a:r>
              <a:rPr lang="fr-BE" b="1" dirty="0" smtClean="0"/>
              <a:t>A</a:t>
            </a:r>
            <a:endParaRPr lang="fr-BE" b="1" dirty="0"/>
          </a:p>
        </p:txBody>
      </p:sp>
    </p:spTree>
    <p:extLst>
      <p:ext uri="{BB962C8B-B14F-4D97-AF65-F5344CB8AC3E}">
        <p14:creationId xmlns:p14="http://schemas.microsoft.com/office/powerpoint/2010/main" val="444676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 smtClean="0"/>
              <a:t>MACommercial - Mise en place</a:t>
            </a:r>
            <a:endParaRPr lang="fr-BE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20</a:t>
            </a:fld>
            <a:endParaRPr lang="fr-BE"/>
          </a:p>
        </p:txBody>
      </p:sp>
      <p:pic>
        <p:nvPicPr>
          <p:cNvPr id="1026" name="Picture 2" descr="C:\Users\Simon\Desktop\Sans-titre-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772" y="404664"/>
            <a:ext cx="1679131" cy="1289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D:\Documents\Downloads\Power_switch_outline_51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7333" y="2176418"/>
            <a:ext cx="705752" cy="705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:\Documents\Downloads\Black_user_shape_512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8314" y="3578930"/>
            <a:ext cx="911895" cy="911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D:\Documents\Downloads\Black_user_shape_512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957" y="3578930"/>
            <a:ext cx="911895" cy="911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D:\Documents\Downloads\Black_user_shape_512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8141" y="3578930"/>
            <a:ext cx="911895" cy="911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D:\Documents\Downloads\Black_user_shape_512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8308" y="3578930"/>
            <a:ext cx="911895" cy="911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Connecteur droit avec flèche 11"/>
          <p:cNvCxnSpPr>
            <a:stCxn id="1026" idx="2"/>
            <a:endCxn id="1028" idx="0"/>
          </p:cNvCxnSpPr>
          <p:nvPr/>
        </p:nvCxnSpPr>
        <p:spPr>
          <a:xfrm flipH="1">
            <a:off x="3014262" y="1694358"/>
            <a:ext cx="2626076" cy="1884572"/>
          </a:xfrm>
          <a:prstGeom prst="straightConnector1">
            <a:avLst/>
          </a:prstGeom>
          <a:ln w="28575">
            <a:solidFill>
              <a:schemeClr val="accent5">
                <a:lumMod val="50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/>
          <p:cNvCxnSpPr>
            <a:stCxn id="1026" idx="2"/>
            <a:endCxn id="9" idx="0"/>
          </p:cNvCxnSpPr>
          <p:nvPr/>
        </p:nvCxnSpPr>
        <p:spPr>
          <a:xfrm flipH="1">
            <a:off x="4697905" y="1694358"/>
            <a:ext cx="942433" cy="1884572"/>
          </a:xfrm>
          <a:prstGeom prst="straightConnector1">
            <a:avLst/>
          </a:prstGeom>
          <a:ln w="28575">
            <a:solidFill>
              <a:schemeClr val="accent5">
                <a:lumMod val="50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avec flèche 20"/>
          <p:cNvCxnSpPr>
            <a:stCxn id="1026" idx="2"/>
            <a:endCxn id="10" idx="0"/>
          </p:cNvCxnSpPr>
          <p:nvPr/>
        </p:nvCxnSpPr>
        <p:spPr>
          <a:xfrm>
            <a:off x="5640338" y="1694358"/>
            <a:ext cx="713751" cy="1884572"/>
          </a:xfrm>
          <a:prstGeom prst="straightConnector1">
            <a:avLst/>
          </a:prstGeom>
          <a:ln w="28575">
            <a:solidFill>
              <a:schemeClr val="accent5">
                <a:lumMod val="50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avec flèche 23"/>
          <p:cNvCxnSpPr>
            <a:stCxn id="1026" idx="2"/>
            <a:endCxn id="11" idx="0"/>
          </p:cNvCxnSpPr>
          <p:nvPr/>
        </p:nvCxnSpPr>
        <p:spPr>
          <a:xfrm>
            <a:off x="5640338" y="1694358"/>
            <a:ext cx="2253918" cy="1884572"/>
          </a:xfrm>
          <a:prstGeom prst="straightConnector1">
            <a:avLst/>
          </a:prstGeom>
          <a:ln w="28575">
            <a:solidFill>
              <a:schemeClr val="accent5">
                <a:lumMod val="50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ZoneTexte 22"/>
          <p:cNvSpPr txBox="1"/>
          <p:nvPr/>
        </p:nvSpPr>
        <p:spPr>
          <a:xfrm>
            <a:off x="1569335" y="2093947"/>
            <a:ext cx="19945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 smtClean="0"/>
              <a:t>24h/24h</a:t>
            </a:r>
          </a:p>
          <a:p>
            <a:pPr algn="ctr"/>
            <a:r>
              <a:rPr lang="fr-FR" sz="2400" dirty="0" smtClean="0"/>
              <a:t>7j/7j</a:t>
            </a:r>
            <a:endParaRPr lang="fr-FR" sz="2400" dirty="0"/>
          </a:p>
        </p:txBody>
      </p:sp>
      <p:sp>
        <p:nvSpPr>
          <p:cNvPr id="15" name="ZoneTexte 14"/>
          <p:cNvSpPr txBox="1"/>
          <p:nvPr/>
        </p:nvSpPr>
        <p:spPr>
          <a:xfrm>
            <a:off x="2709680" y="634012"/>
            <a:ext cx="19945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 smtClean="0"/>
              <a:t>SERVEURS</a:t>
            </a:r>
            <a:endParaRPr lang="fr-FR" sz="2400" dirty="0"/>
          </a:p>
        </p:txBody>
      </p:sp>
      <p:sp>
        <p:nvSpPr>
          <p:cNvPr id="16" name="Espace réservé du pied de page 3"/>
          <p:cNvSpPr txBox="1">
            <a:spLocks/>
          </p:cNvSpPr>
          <p:nvPr/>
        </p:nvSpPr>
        <p:spPr>
          <a:xfrm>
            <a:off x="179512" y="6301915"/>
            <a:ext cx="2952328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000" kern="1200" cap="all" spc="20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BE" dirty="0" smtClean="0"/>
              <a:t>Société </a:t>
            </a:r>
            <a:r>
              <a:rPr lang="fr-BE" b="1" dirty="0" smtClean="0"/>
              <a:t>A</a:t>
            </a:r>
            <a:endParaRPr lang="fr-BE" b="1" dirty="0"/>
          </a:p>
        </p:txBody>
      </p:sp>
      <p:sp>
        <p:nvSpPr>
          <p:cNvPr id="17" name="Triangle rectangle 16"/>
          <p:cNvSpPr/>
          <p:nvPr/>
        </p:nvSpPr>
        <p:spPr>
          <a:xfrm>
            <a:off x="0" y="2766392"/>
            <a:ext cx="2051720" cy="2284806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76598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-36512" y="0"/>
            <a:ext cx="9180512" cy="5085184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21</a:t>
            </a:fld>
            <a:endParaRPr lang="fr-BE"/>
          </a:p>
        </p:txBody>
      </p:sp>
      <p:grpSp>
        <p:nvGrpSpPr>
          <p:cNvPr id="14" name="Groupe 13"/>
          <p:cNvGrpSpPr/>
          <p:nvPr/>
        </p:nvGrpSpPr>
        <p:grpSpPr>
          <a:xfrm>
            <a:off x="971600" y="836712"/>
            <a:ext cx="3276200" cy="3537587"/>
            <a:chOff x="2771800" y="395469"/>
            <a:chExt cx="3276200" cy="3537587"/>
          </a:xfrm>
        </p:grpSpPr>
        <p:sp>
          <p:nvSpPr>
            <p:cNvPr id="5" name="Rectangle 4"/>
            <p:cNvSpPr/>
            <p:nvPr/>
          </p:nvSpPr>
          <p:spPr>
            <a:xfrm>
              <a:off x="2771800" y="395469"/>
              <a:ext cx="3276200" cy="3537587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fr-FR" sz="2800" b="1" dirty="0" smtClean="0"/>
                <a:t>Visualisation</a:t>
              </a:r>
              <a:r>
                <a:rPr lang="fr-FR" sz="2800" dirty="0" smtClean="0"/>
                <a:t> </a:t>
              </a:r>
              <a:r>
                <a:rPr lang="fr-FR" dirty="0" smtClean="0"/>
                <a:t>des </a:t>
              </a:r>
              <a:br>
                <a:rPr lang="fr-FR" dirty="0" smtClean="0"/>
              </a:br>
              <a:r>
                <a:rPr lang="fr-FR" sz="2800" b="1" dirty="0" smtClean="0"/>
                <a:t>documents</a:t>
              </a:r>
            </a:p>
            <a:p>
              <a:pPr algn="ctr"/>
              <a:endParaRPr lang="fr-FR" sz="2800" b="1" dirty="0"/>
            </a:p>
            <a:p>
              <a:pPr algn="ctr"/>
              <a:endParaRPr lang="fr-FR" sz="2800" b="1" dirty="0" smtClean="0"/>
            </a:p>
            <a:p>
              <a:pPr algn="ctr"/>
              <a:r>
                <a:rPr lang="fr-FR" dirty="0" smtClean="0"/>
                <a:t>FORMATS</a:t>
              </a:r>
              <a:endParaRPr lang="fr-FR" sz="1200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2771800" y="3140968"/>
              <a:ext cx="792088" cy="792088"/>
            </a:xfrm>
            <a:prstGeom prst="rect">
              <a:avLst/>
            </a:prstGeom>
            <a:solidFill>
              <a:srgbClr val="3961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/>
                <a:t>PDF</a:t>
              </a:r>
              <a:endParaRPr lang="fr-FR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3600000" y="3140968"/>
              <a:ext cx="792000" cy="792088"/>
            </a:xfrm>
            <a:prstGeom prst="rect">
              <a:avLst/>
            </a:prstGeom>
            <a:solidFill>
              <a:srgbClr val="3961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/>
                <a:t>PPT</a:t>
              </a:r>
              <a:endParaRPr lang="fr-FR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4427984" y="3140968"/>
              <a:ext cx="792000" cy="792088"/>
            </a:xfrm>
            <a:prstGeom prst="rect">
              <a:avLst/>
            </a:prstGeom>
            <a:solidFill>
              <a:srgbClr val="3961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/>
                <a:t>PNG</a:t>
              </a:r>
              <a:endParaRPr lang="fr-FR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5256000" y="3140968"/>
              <a:ext cx="792000" cy="792088"/>
            </a:xfrm>
            <a:prstGeom prst="rect">
              <a:avLst/>
            </a:prstGeom>
            <a:solidFill>
              <a:srgbClr val="3961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/>
                <a:t>…</a:t>
              </a:r>
              <a:endParaRPr lang="fr-FR" dirty="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2771800" y="3095249"/>
              <a:ext cx="792088" cy="4571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3599912" y="3095249"/>
              <a:ext cx="792088" cy="45719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427984" y="3097729"/>
              <a:ext cx="792088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5255912" y="3095248"/>
              <a:ext cx="792088" cy="45719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6" name="Espace réservé du pied de page 1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 smtClean="0"/>
              <a:t>MACommercial - Mise en place</a:t>
            </a:r>
            <a:endParaRPr lang="fr-BE"/>
          </a:p>
        </p:txBody>
      </p:sp>
      <p:sp>
        <p:nvSpPr>
          <p:cNvPr id="17" name="Espace réservé du pied de page 3"/>
          <p:cNvSpPr txBox="1">
            <a:spLocks/>
          </p:cNvSpPr>
          <p:nvPr/>
        </p:nvSpPr>
        <p:spPr>
          <a:xfrm>
            <a:off x="179512" y="6301915"/>
            <a:ext cx="2952328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000" kern="1200" cap="all" spc="20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BE" dirty="0" smtClean="0"/>
              <a:t>Société </a:t>
            </a:r>
            <a:r>
              <a:rPr lang="fr-BE" b="1" dirty="0" smtClean="0"/>
              <a:t>A</a:t>
            </a:r>
            <a:endParaRPr lang="fr-BE" b="1" dirty="0"/>
          </a:p>
        </p:txBody>
      </p:sp>
      <p:pic>
        <p:nvPicPr>
          <p:cNvPr id="2050" name="Picture 2" descr="D:\Documents\Downloads\Capture d’écran 2015-06-11 à 18.07.4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0633" y="256009"/>
            <a:ext cx="3669839" cy="482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2840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35" name="Picture 15" descr="D:\Documents\Downloads\7915543380_bced6e51e1_o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2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" b="16760"/>
          <a:stretch/>
        </p:blipFill>
        <p:spPr bwMode="auto">
          <a:xfrm>
            <a:off x="0" y="779"/>
            <a:ext cx="9144000" cy="5063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Rectangle 26"/>
          <p:cNvSpPr/>
          <p:nvPr/>
        </p:nvSpPr>
        <p:spPr>
          <a:xfrm>
            <a:off x="791580" y="836712"/>
            <a:ext cx="7560840" cy="3600400"/>
          </a:xfrm>
          <a:prstGeom prst="rect">
            <a:avLst/>
          </a:prstGeom>
          <a:solidFill>
            <a:schemeClr val="tx1">
              <a:lumMod val="85000"/>
              <a:lumOff val="15000"/>
              <a:alpha val="39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 smtClean="0"/>
              <a:t>MACommercial - Mise en place</a:t>
            </a:r>
            <a:endParaRPr lang="fr-BE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22</a:t>
            </a:fld>
            <a:endParaRPr lang="fr-BE"/>
          </a:p>
        </p:txBody>
      </p:sp>
      <p:pic>
        <p:nvPicPr>
          <p:cNvPr id="5122" name="Picture 2" descr="http://simpleicon.com/wp-content/uploads/key-2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2328061"/>
            <a:ext cx="740899" cy="740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oneTexte 5"/>
          <p:cNvSpPr txBox="1"/>
          <p:nvPr/>
        </p:nvSpPr>
        <p:spPr>
          <a:xfrm>
            <a:off x="1712499" y="2555612"/>
            <a:ext cx="1728192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fr-FR" dirty="0" err="1">
                <a:solidFill>
                  <a:schemeClr val="bg1"/>
                </a:solidFill>
              </a:rPr>
              <a:t>l</a:t>
            </a:r>
            <a:r>
              <a:rPr lang="fr-FR" dirty="0" err="1" smtClean="0">
                <a:solidFill>
                  <a:schemeClr val="bg1"/>
                </a:solidFill>
              </a:rPr>
              <a:t>Key_clients_list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4788024" y="2555612"/>
            <a:ext cx="3240360" cy="369332"/>
          </a:xfrm>
          <a:prstGeom prst="rect">
            <a:avLst/>
          </a:prstGeom>
          <a:noFill/>
          <a:ln w="19050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fr-FR" dirty="0">
                <a:solidFill>
                  <a:schemeClr val="bg1"/>
                </a:solidFill>
              </a:rPr>
              <a:t>Customer List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4788024" y="1628800"/>
            <a:ext cx="3240360" cy="369332"/>
          </a:xfrm>
          <a:prstGeom prst="rect">
            <a:avLst/>
          </a:prstGeom>
          <a:noFill/>
          <a:ln w="19050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fr-FR" dirty="0" smtClean="0">
                <a:solidFill>
                  <a:schemeClr val="bg1"/>
                </a:solidFill>
              </a:rPr>
              <a:t>Liste des clients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4788024" y="3501008"/>
            <a:ext cx="3240360" cy="369332"/>
          </a:xfrm>
          <a:prstGeom prst="rect">
            <a:avLst/>
          </a:prstGeom>
          <a:noFill/>
          <a:ln w="19050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fr-FR" dirty="0" err="1">
                <a:solidFill>
                  <a:schemeClr val="bg1"/>
                </a:solidFill>
              </a:rPr>
              <a:t>Vásárlói</a:t>
            </a:r>
            <a:r>
              <a:rPr lang="fr-FR" dirty="0">
                <a:solidFill>
                  <a:schemeClr val="bg1"/>
                </a:solidFill>
              </a:rPr>
              <a:t> lista</a:t>
            </a:r>
          </a:p>
        </p:txBody>
      </p:sp>
      <p:cxnSp>
        <p:nvCxnSpPr>
          <p:cNvPr id="12" name="Connecteur droit avec flèche 11"/>
          <p:cNvCxnSpPr>
            <a:stCxn id="6" idx="3"/>
            <a:endCxn id="10" idx="1"/>
          </p:cNvCxnSpPr>
          <p:nvPr/>
        </p:nvCxnSpPr>
        <p:spPr>
          <a:xfrm flipV="1">
            <a:off x="3440691" y="1813466"/>
            <a:ext cx="1347333" cy="92681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/>
          <p:cNvCxnSpPr>
            <a:stCxn id="6" idx="3"/>
            <a:endCxn id="9" idx="1"/>
          </p:cNvCxnSpPr>
          <p:nvPr/>
        </p:nvCxnSpPr>
        <p:spPr>
          <a:xfrm>
            <a:off x="3440691" y="2740278"/>
            <a:ext cx="1347333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15"/>
          <p:cNvCxnSpPr>
            <a:stCxn id="6" idx="3"/>
            <a:endCxn id="11" idx="1"/>
          </p:cNvCxnSpPr>
          <p:nvPr/>
        </p:nvCxnSpPr>
        <p:spPr>
          <a:xfrm>
            <a:off x="3440691" y="2740278"/>
            <a:ext cx="1347333" cy="94539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6" name="Picture 6" descr="http://www.stoma.fr/assets/images/French_Flag_Small_Icon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4071" y="1485925"/>
            <a:ext cx="428625" cy="285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http://upload.wikimedia.org/wikipedia/commons/thumb/c/c1/Flag_of_Hungary.svg/1280px-Flag_of_Hungary.svg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4071" y="3332342"/>
            <a:ext cx="428625" cy="299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4" name="Picture 14" descr="http://d3mo08i005h0zn.cloudfront.net/blog/wp-content/uploads/2010/11/English-language-flag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2813" y="2460145"/>
            <a:ext cx="443352" cy="240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Espace réservé du pied de page 3"/>
          <p:cNvSpPr txBox="1">
            <a:spLocks/>
          </p:cNvSpPr>
          <p:nvPr/>
        </p:nvSpPr>
        <p:spPr>
          <a:xfrm>
            <a:off x="179512" y="6301915"/>
            <a:ext cx="2952328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000" kern="1200" cap="all" spc="20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BE" dirty="0" smtClean="0"/>
              <a:t>Société </a:t>
            </a:r>
            <a:r>
              <a:rPr lang="fr-BE" b="1" dirty="0" smtClean="0"/>
              <a:t>A</a:t>
            </a:r>
            <a:endParaRPr lang="fr-BE" b="1" dirty="0"/>
          </a:p>
        </p:txBody>
      </p:sp>
    </p:spTree>
    <p:extLst>
      <p:ext uri="{BB962C8B-B14F-4D97-AF65-F5344CB8AC3E}">
        <p14:creationId xmlns:p14="http://schemas.microsoft.com/office/powerpoint/2010/main" val="2419131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 descr="C:\Users\Simon\Desktop\tet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888" y="1844824"/>
            <a:ext cx="5105400" cy="3190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Evolutions</a:t>
            </a:r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b="0" dirty="0" smtClean="0"/>
          </a:p>
          <a:p>
            <a:r>
              <a:rPr lang="fr-FR" b="0" dirty="0" smtClean="0"/>
              <a:t>Mode déconnecté</a:t>
            </a:r>
          </a:p>
          <a:p>
            <a:endParaRPr lang="fr-FR" b="0" dirty="0"/>
          </a:p>
          <a:p>
            <a:r>
              <a:rPr lang="fr-FR" b="0" dirty="0" smtClean="0"/>
              <a:t>Intégration :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fr-FR" dirty="0" smtClean="0"/>
              <a:t>Nouvelles langues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fr-FR" dirty="0" smtClean="0"/>
              <a:t>Fonctionnalités non-implémentées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fr-FR" b="0" dirty="0" smtClean="0"/>
              <a:t>Gestion des contrats</a:t>
            </a:r>
            <a:endParaRPr lang="fr-FR" b="0" dirty="0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23</a:t>
            </a:fld>
            <a:endParaRPr lang="fr-BE"/>
          </a:p>
        </p:txBody>
      </p:sp>
      <p:sp>
        <p:nvSpPr>
          <p:cNvPr id="6" name="Espace réservé du pied de page 3"/>
          <p:cNvSpPr txBox="1">
            <a:spLocks/>
          </p:cNvSpPr>
          <p:nvPr/>
        </p:nvSpPr>
        <p:spPr>
          <a:xfrm>
            <a:off x="179512" y="6301915"/>
            <a:ext cx="2952328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000" kern="1200" cap="all" spc="20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BE" dirty="0" smtClean="0"/>
              <a:t>Société </a:t>
            </a:r>
            <a:r>
              <a:rPr lang="fr-BE" b="1" dirty="0" smtClean="0"/>
              <a:t>A</a:t>
            </a:r>
            <a:endParaRPr lang="fr-BE" b="1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 smtClean="0"/>
              <a:t>MACommercial - Mise en place</a:t>
            </a:r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4293227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36512" y="0"/>
            <a:ext cx="9180512" cy="6885384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/>
          <p:cNvSpPr/>
          <p:nvPr/>
        </p:nvSpPr>
        <p:spPr>
          <a:xfrm>
            <a:off x="1664320" y="188640"/>
            <a:ext cx="2880320" cy="288032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fr-FR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Contexte</a:t>
            </a:r>
            <a:endParaRPr lang="fr-FR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673424" y="3212976"/>
            <a:ext cx="2880320" cy="288032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fr-FR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Mise en place</a:t>
            </a:r>
            <a:endParaRPr lang="fr-FR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715183" y="188640"/>
            <a:ext cx="2880320" cy="288032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fr-FR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Enjeux</a:t>
            </a:r>
            <a:endParaRPr lang="fr-FR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24</a:t>
            </a:fld>
            <a:endParaRPr lang="fr-BE"/>
          </a:p>
        </p:txBody>
      </p:sp>
      <p:sp>
        <p:nvSpPr>
          <p:cNvPr id="10" name="Rectangle 9"/>
          <p:cNvSpPr/>
          <p:nvPr/>
        </p:nvSpPr>
        <p:spPr>
          <a:xfrm>
            <a:off x="4715183" y="3212976"/>
            <a:ext cx="2880320" cy="28803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fr-FR" sz="2400" dirty="0" smtClean="0">
                <a:solidFill>
                  <a:schemeClr val="bg1"/>
                </a:solidFill>
              </a:rPr>
              <a:t>Démonstration</a:t>
            </a:r>
            <a:endParaRPr lang="fr-FR" sz="2400" dirty="0">
              <a:solidFill>
                <a:schemeClr val="bg1"/>
              </a:solidFill>
            </a:endParaRP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 smtClean="0"/>
              <a:t>MACommercial</a:t>
            </a:r>
            <a:endParaRPr lang="fr-BE" dirty="0"/>
          </a:p>
        </p:txBody>
      </p:sp>
      <p:pic>
        <p:nvPicPr>
          <p:cNvPr id="9" name="Picture 2" descr="C:\Users\Simon\Desktop\Hand_touching_tablet_screen_51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8744" y="4026534"/>
            <a:ext cx="1253197" cy="1253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3" descr="C:\Users\Simon\Desktop\Business_affiliate_network_512.png"/>
          <p:cNvPicPr>
            <a:picLocks noChangeAspect="1" noChangeArrowheads="1"/>
          </p:cNvPicPr>
          <p:nvPr/>
        </p:nvPicPr>
        <p:blipFill>
          <a:blip r:embed="rId4" cstate="print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6985" y="1002200"/>
            <a:ext cx="1253197" cy="1253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C:\Users\Simon\Desktop\Teamwork_in_the_office_512.png"/>
          <p:cNvPicPr>
            <a:picLocks noChangeAspect="1" noChangeArrowheads="1"/>
          </p:cNvPicPr>
          <p:nvPr/>
        </p:nvPicPr>
        <p:blipFill>
          <a:blip r:embed="rId5" cstate="print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6985" y="4026535"/>
            <a:ext cx="1253197" cy="1253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5" descr="C:\Users\Simon\Desktop\Dart_arrow_in_the_middle_of_circular_board_512.png"/>
          <p:cNvPicPr>
            <a:picLocks noChangeAspect="1" noChangeArrowheads="1"/>
          </p:cNvPicPr>
          <p:nvPr/>
        </p:nvPicPr>
        <p:blipFill>
          <a:blip r:embed="rId6" cstate="print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8744" y="1002201"/>
            <a:ext cx="1253197" cy="1253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Espace réservé du pied de page 3"/>
          <p:cNvSpPr txBox="1">
            <a:spLocks/>
          </p:cNvSpPr>
          <p:nvPr/>
        </p:nvSpPr>
        <p:spPr>
          <a:xfrm>
            <a:off x="179512" y="6301915"/>
            <a:ext cx="2952328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000" kern="1200" cap="all" spc="20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BE" dirty="0" smtClean="0"/>
              <a:t>Société </a:t>
            </a:r>
            <a:r>
              <a:rPr lang="fr-BE" b="1" dirty="0" smtClean="0"/>
              <a:t>A</a:t>
            </a:r>
            <a:endParaRPr lang="fr-BE" b="1" dirty="0"/>
          </a:p>
        </p:txBody>
      </p:sp>
    </p:spTree>
    <p:extLst>
      <p:ext uri="{BB962C8B-B14F-4D97-AF65-F5344CB8AC3E}">
        <p14:creationId xmlns:p14="http://schemas.microsoft.com/office/powerpoint/2010/main" val="3939135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Questions</a:t>
            </a:r>
            <a:endParaRPr lang="fr-FR" dirty="0"/>
          </a:p>
        </p:txBody>
      </p:sp>
      <p:sp>
        <p:nvSpPr>
          <p:cNvPr id="4" name="Sous-titre 3"/>
          <p:cNvSpPr>
            <a:spLocks noGrp="1"/>
          </p:cNvSpPr>
          <p:nvPr>
            <p:ph idx="1"/>
          </p:nvPr>
        </p:nvSpPr>
        <p:spPr>
          <a:xfrm>
            <a:off x="3851920" y="4221088"/>
            <a:ext cx="5040560" cy="1722511"/>
          </a:xfrm>
          <a:prstGeom prst="rect">
            <a:avLst/>
          </a:prstGeom>
          <a:noFill/>
        </p:spPr>
        <p:txBody>
          <a:bodyPr anchor="t">
            <a:noAutofit/>
          </a:bodyPr>
          <a:lstStyle/>
          <a:p>
            <a:pPr>
              <a:spcBef>
                <a:spcPts val="0"/>
              </a:spcBef>
            </a:pPr>
            <a:r>
              <a:rPr lang="fr-FR" sz="2400" b="0" dirty="0"/>
              <a:t>« </a:t>
            </a:r>
            <a:r>
              <a:rPr lang="en-US" sz="2400" b="0" dirty="0" smtClean="0"/>
              <a:t>Innovation </a:t>
            </a:r>
            <a:r>
              <a:rPr lang="en-US" sz="2400" b="0" dirty="0"/>
              <a:t>distinguishes between a leader and a </a:t>
            </a:r>
            <a:r>
              <a:rPr lang="en-US" sz="2400" b="0" dirty="0" smtClean="0"/>
              <a:t>follower </a:t>
            </a:r>
            <a:r>
              <a:rPr lang="fr-FR" sz="2400" b="0" dirty="0" smtClean="0"/>
              <a:t>»</a:t>
            </a:r>
            <a:endParaRPr lang="en-US" sz="2400" b="0" dirty="0" smtClean="0"/>
          </a:p>
          <a:p>
            <a:pPr algn="r">
              <a:spcBef>
                <a:spcPts val="0"/>
              </a:spcBef>
            </a:pPr>
            <a:r>
              <a:rPr lang="fr-FR" sz="1800" b="0" dirty="0" smtClean="0"/>
              <a:t>Steve Jobs</a:t>
            </a:r>
            <a:endParaRPr lang="fr-FR" sz="1800" b="0" dirty="0"/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25</a:t>
            </a:fld>
            <a:endParaRPr lang="fr-BE" dirty="0"/>
          </a:p>
        </p:txBody>
      </p:sp>
      <p:sp>
        <p:nvSpPr>
          <p:cNvPr id="9" name="Espace réservé du pied de page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 smtClean="0"/>
              <a:t>MACommercial - Questions</a:t>
            </a:r>
            <a:endParaRPr lang="fr-BE" dirty="0"/>
          </a:p>
        </p:txBody>
      </p:sp>
      <p:sp>
        <p:nvSpPr>
          <p:cNvPr id="8" name="Espace réservé du pied de page 3"/>
          <p:cNvSpPr txBox="1">
            <a:spLocks/>
          </p:cNvSpPr>
          <p:nvPr/>
        </p:nvSpPr>
        <p:spPr>
          <a:xfrm>
            <a:off x="179512" y="6301915"/>
            <a:ext cx="2952328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000" kern="1200" cap="all" spc="20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BE" dirty="0" smtClean="0"/>
              <a:t>Société </a:t>
            </a:r>
            <a:r>
              <a:rPr lang="fr-BE" b="1" dirty="0" smtClean="0"/>
              <a:t>A</a:t>
            </a:r>
            <a:endParaRPr lang="fr-BE" b="1" dirty="0"/>
          </a:p>
        </p:txBody>
      </p:sp>
    </p:spTree>
    <p:extLst>
      <p:ext uri="{BB962C8B-B14F-4D97-AF65-F5344CB8AC3E}">
        <p14:creationId xmlns:p14="http://schemas.microsoft.com/office/powerpoint/2010/main" val="2807161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 rot="19140000">
            <a:off x="236751" y="1004730"/>
            <a:ext cx="5648623" cy="1408364"/>
          </a:xfrm>
        </p:spPr>
        <p:txBody>
          <a:bodyPr/>
          <a:lstStyle/>
          <a:p>
            <a:r>
              <a:rPr lang="fr-FR" sz="4800" dirty="0" err="1" smtClean="0"/>
              <a:t>MAClean</a:t>
            </a:r>
            <a:r>
              <a:rPr lang="fr-FR" sz="4800" dirty="0" smtClean="0"/>
              <a:t> </a:t>
            </a:r>
            <a:r>
              <a:rPr lang="fr-FR" sz="4800" dirty="0" err="1" smtClean="0"/>
              <a:t>MACommercial</a:t>
            </a:r>
            <a:endParaRPr lang="fr-FR" sz="4800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 rot="19140000">
            <a:off x="991451" y="1880300"/>
            <a:ext cx="6511131" cy="1002448"/>
          </a:xfrm>
        </p:spPr>
        <p:txBody>
          <a:bodyPr>
            <a:normAutofit fontScale="92500" lnSpcReduction="20000"/>
          </a:bodyPr>
          <a:lstStyle/>
          <a:p>
            <a:r>
              <a:rPr lang="fr-FR" sz="2400" dirty="0" smtClean="0"/>
              <a:t>Rapport de PTUT </a:t>
            </a:r>
          </a:p>
          <a:p>
            <a:r>
              <a:rPr lang="fr-FR" sz="2600" b="1" dirty="0" smtClean="0"/>
              <a:t>Groupe A</a:t>
            </a:r>
          </a:p>
          <a:p>
            <a:r>
              <a:rPr lang="fr-FR" sz="1600" dirty="0" smtClean="0"/>
              <a:t>12 Juin 2015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3468693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36512" y="0"/>
            <a:ext cx="9180512" cy="6885384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/>
          <p:cNvSpPr/>
          <p:nvPr/>
        </p:nvSpPr>
        <p:spPr>
          <a:xfrm>
            <a:off x="107504" y="1748734"/>
            <a:ext cx="2880320" cy="28803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Conception</a:t>
            </a:r>
          </a:p>
        </p:txBody>
      </p:sp>
      <p:sp>
        <p:nvSpPr>
          <p:cNvPr id="9" name="Rectangle 8"/>
          <p:cNvSpPr/>
          <p:nvPr/>
        </p:nvSpPr>
        <p:spPr>
          <a:xfrm>
            <a:off x="6084168" y="1748734"/>
            <a:ext cx="2880320" cy="28803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fr-FR" sz="2400" dirty="0" smtClean="0">
                <a:solidFill>
                  <a:schemeClr val="bg1"/>
                </a:solidFill>
              </a:rPr>
              <a:t>Conclusion</a:t>
            </a:r>
            <a:endParaRPr lang="fr-FR" sz="2400" dirty="0">
              <a:solidFill>
                <a:schemeClr val="bg1"/>
              </a:solidFill>
            </a:endParaRPr>
          </a:p>
        </p:txBody>
      </p:sp>
      <p:sp>
        <p:nvSpPr>
          <p:cNvPr id="13" name="Espace réservé du pied de page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 smtClean="0"/>
              <a:t>PTUT - MACommercial</a:t>
            </a:r>
            <a:endParaRPr lang="fr-BE" dirty="0"/>
          </a:p>
        </p:txBody>
      </p:sp>
      <p:sp>
        <p:nvSpPr>
          <p:cNvPr id="14" name="Espace réservé du numéro de diapositive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fr-BE" dirty="0"/>
              <a:t>2</a:t>
            </a:r>
            <a:endParaRPr lang="fr-BE" dirty="0" smtClean="0"/>
          </a:p>
        </p:txBody>
      </p:sp>
      <p:sp>
        <p:nvSpPr>
          <p:cNvPr id="11" name="Rectangle 10"/>
          <p:cNvSpPr/>
          <p:nvPr/>
        </p:nvSpPr>
        <p:spPr>
          <a:xfrm>
            <a:off x="3102046" y="1748734"/>
            <a:ext cx="2880320" cy="28803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fr-FR" sz="2400" dirty="0" smtClean="0">
                <a:solidFill>
                  <a:schemeClr val="bg1"/>
                </a:solidFill>
              </a:rPr>
              <a:t>Outils</a:t>
            </a:r>
            <a:endParaRPr lang="fr-FR" sz="2400" dirty="0">
              <a:solidFill>
                <a:schemeClr val="bg1"/>
              </a:solidFill>
            </a:endParaRPr>
          </a:p>
        </p:txBody>
      </p:sp>
      <p:pic>
        <p:nvPicPr>
          <p:cNvPr id="2050" name="Picture 2" descr="C:\Users\Simon\Desktop\conclusion.png"/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4195" y="2349305"/>
            <a:ext cx="1220266" cy="1425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Simon\Desktop\Screwdriver_and_Wrench_Crossed_512.png"/>
          <p:cNvPicPr>
            <a:picLocks noChangeAspect="1" noChangeArrowheads="1"/>
          </p:cNvPicPr>
          <p:nvPr/>
        </p:nvPicPr>
        <p:blipFill>
          <a:blip r:embed="rId4" cstate="print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0311" y="2557000"/>
            <a:ext cx="1263790" cy="1263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Simon\Desktop\SEO_specialist_bald_head_male_symbol_with_puzzle_pieces_inside_512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769" y="2430197"/>
            <a:ext cx="1263790" cy="1263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6369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36512" y="0"/>
            <a:ext cx="9180512" cy="6885384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/>
          <p:cNvSpPr/>
          <p:nvPr/>
        </p:nvSpPr>
        <p:spPr>
          <a:xfrm>
            <a:off x="107504" y="1748734"/>
            <a:ext cx="2880320" cy="28803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Conception</a:t>
            </a:r>
          </a:p>
        </p:txBody>
      </p:sp>
      <p:sp>
        <p:nvSpPr>
          <p:cNvPr id="9" name="Rectangle 8"/>
          <p:cNvSpPr/>
          <p:nvPr/>
        </p:nvSpPr>
        <p:spPr>
          <a:xfrm>
            <a:off x="6084168" y="1748734"/>
            <a:ext cx="2880320" cy="288032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fr-FR" sz="2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Conclusion</a:t>
            </a:r>
            <a:endParaRPr lang="fr-FR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" name="Espace réservé du pied de page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 smtClean="0"/>
              <a:t>PTUT - MACommercial</a:t>
            </a:r>
            <a:endParaRPr lang="fr-BE" dirty="0"/>
          </a:p>
        </p:txBody>
      </p:sp>
      <p:sp>
        <p:nvSpPr>
          <p:cNvPr id="11" name="Rectangle 10"/>
          <p:cNvSpPr/>
          <p:nvPr/>
        </p:nvSpPr>
        <p:spPr>
          <a:xfrm>
            <a:off x="3102046" y="1748734"/>
            <a:ext cx="2880320" cy="288032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fr-FR" sz="2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Outils</a:t>
            </a:r>
            <a:endParaRPr lang="fr-FR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2050" name="Picture 2" descr="C:\Users\Simon\Desktop\conclusion.png"/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4195" y="2349305"/>
            <a:ext cx="1220266" cy="1425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Simon\Desktop\Screwdriver_and_Wrench_Crossed_512.png"/>
          <p:cNvPicPr>
            <a:picLocks noChangeAspect="1" noChangeArrowheads="1"/>
          </p:cNvPicPr>
          <p:nvPr/>
        </p:nvPicPr>
        <p:blipFill>
          <a:blip r:embed="rId4" cstate="print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0311" y="2557000"/>
            <a:ext cx="1263790" cy="1263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Simon\Desktop\SEO_specialist_bald_head_male_symbol_with_puzzle_pieces_inside_512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769" y="2430197"/>
            <a:ext cx="1263790" cy="1263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fr-BE" dirty="0"/>
              <a:t>3</a:t>
            </a:r>
            <a:endParaRPr lang="fr-BE" dirty="0" smtClean="0"/>
          </a:p>
        </p:txBody>
      </p:sp>
    </p:spTree>
    <p:extLst>
      <p:ext uri="{BB962C8B-B14F-4D97-AF65-F5344CB8AC3E}">
        <p14:creationId xmlns:p14="http://schemas.microsoft.com/office/powerpoint/2010/main" val="4106084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fr-BE" dirty="0"/>
              <a:t>4</a:t>
            </a:r>
            <a:endParaRPr lang="fr-BE" dirty="0"/>
          </a:p>
        </p:txBody>
      </p:sp>
      <p:sp>
        <p:nvSpPr>
          <p:cNvPr id="4" name="ZoneTexte 3"/>
          <p:cNvSpPr txBox="1"/>
          <p:nvPr/>
        </p:nvSpPr>
        <p:spPr>
          <a:xfrm>
            <a:off x="2771800" y="4149080"/>
            <a:ext cx="619268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 smtClean="0"/>
              <a:t>Construction + Structuration de l’architecture </a:t>
            </a:r>
            <a:r>
              <a:rPr lang="fr-FR" sz="2400" dirty="0" smtClean="0">
                <a:sym typeface="Wingdings" panose="05000000000000000000" pitchFamily="2" charset="2"/>
              </a:rPr>
              <a:t> </a:t>
            </a:r>
            <a:r>
              <a:rPr lang="fr-FR" sz="2800" dirty="0" smtClean="0"/>
              <a:t>En équipe</a:t>
            </a:r>
            <a:endParaRPr lang="fr-FR" sz="2800" dirty="0"/>
          </a:p>
        </p:txBody>
      </p:sp>
      <p:pic>
        <p:nvPicPr>
          <p:cNvPr id="9218" name="Picture 2" descr="C:\Users\Simon\Desktop\Capture d’écran 2015-06-11 à 23.58.30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1"/>
            <a:ext cx="5067605" cy="4047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9" name="Picture 3" descr="C:\Users\Simon\Desktop\Capture d’écran 2015-06-11 à 23.57.49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65721"/>
            <a:ext cx="2404256" cy="6675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 smtClean="0"/>
              <a:t>PTUT - MACommercial - Conception</a:t>
            </a:r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4290600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36512" y="0"/>
            <a:ext cx="9180512" cy="6885384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/>
          <p:cNvSpPr/>
          <p:nvPr/>
        </p:nvSpPr>
        <p:spPr>
          <a:xfrm>
            <a:off x="1664320" y="188640"/>
            <a:ext cx="2880320" cy="28803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fr-FR" sz="2400" dirty="0" smtClean="0"/>
              <a:t>Contexte</a:t>
            </a:r>
            <a:endParaRPr lang="fr-FR" sz="2400" dirty="0"/>
          </a:p>
        </p:txBody>
      </p:sp>
      <p:sp>
        <p:nvSpPr>
          <p:cNvPr id="8" name="Rectangle 7"/>
          <p:cNvSpPr/>
          <p:nvPr/>
        </p:nvSpPr>
        <p:spPr>
          <a:xfrm>
            <a:off x="1673424" y="3212976"/>
            <a:ext cx="2880320" cy="28803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fr-FR" sz="2400" dirty="0" smtClean="0"/>
              <a:t>Mise en place</a:t>
            </a:r>
            <a:endParaRPr lang="fr-FR" sz="2400" dirty="0"/>
          </a:p>
        </p:txBody>
      </p:sp>
      <p:sp>
        <p:nvSpPr>
          <p:cNvPr id="6" name="Rectangle 5"/>
          <p:cNvSpPr/>
          <p:nvPr/>
        </p:nvSpPr>
        <p:spPr>
          <a:xfrm>
            <a:off x="4715183" y="188640"/>
            <a:ext cx="2880320" cy="28803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fr-FR" sz="2400" dirty="0" smtClean="0"/>
              <a:t>Enjeux</a:t>
            </a:r>
            <a:endParaRPr lang="fr-FR" sz="2400" dirty="0"/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3</a:t>
            </a:fld>
            <a:endParaRPr lang="fr-BE"/>
          </a:p>
        </p:txBody>
      </p:sp>
      <p:sp>
        <p:nvSpPr>
          <p:cNvPr id="10" name="Rectangle 9"/>
          <p:cNvSpPr/>
          <p:nvPr/>
        </p:nvSpPr>
        <p:spPr>
          <a:xfrm>
            <a:off x="4715183" y="3212976"/>
            <a:ext cx="2880320" cy="28803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fr-FR" sz="2400" dirty="0" smtClean="0"/>
              <a:t>Démonstration</a:t>
            </a:r>
            <a:endParaRPr lang="fr-FR" sz="2400" dirty="0"/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 smtClean="0"/>
              <a:t>MACommercial</a:t>
            </a:r>
            <a:endParaRPr lang="fr-BE"/>
          </a:p>
        </p:txBody>
      </p:sp>
      <p:pic>
        <p:nvPicPr>
          <p:cNvPr id="1026" name="Picture 2" descr="C:\Users\Simon\Desktop\Hand_touching_tablet_screen_51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8744" y="4026534"/>
            <a:ext cx="1253197" cy="1253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Simon\Desktop\Business_affiliate_network_51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6985" y="1002200"/>
            <a:ext cx="1253197" cy="1253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Simon\Desktop\Teamwork_in_the_office_512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6985" y="4026535"/>
            <a:ext cx="1253197" cy="1253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Simon\Desktop\Dart_arrow_in_the_middle_of_circular_board_51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8744" y="1002201"/>
            <a:ext cx="1253197" cy="1253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Espace réservé du pied de page 3"/>
          <p:cNvSpPr txBox="1">
            <a:spLocks/>
          </p:cNvSpPr>
          <p:nvPr/>
        </p:nvSpPr>
        <p:spPr>
          <a:xfrm>
            <a:off x="179512" y="6301915"/>
            <a:ext cx="2952328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000" kern="1200" cap="all" spc="20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BE" dirty="0" smtClean="0"/>
              <a:t>Société </a:t>
            </a:r>
            <a:r>
              <a:rPr lang="fr-BE" b="1" dirty="0" smtClean="0"/>
              <a:t>A</a:t>
            </a:r>
            <a:endParaRPr lang="fr-BE" b="1" dirty="0"/>
          </a:p>
        </p:txBody>
      </p:sp>
    </p:spTree>
    <p:extLst>
      <p:ext uri="{BB962C8B-B14F-4D97-AF65-F5344CB8AC3E}">
        <p14:creationId xmlns:p14="http://schemas.microsoft.com/office/powerpoint/2010/main" val="2215698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Red Background High Resolution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1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1670"/>
          <a:stretch/>
        </p:blipFill>
        <p:spPr bwMode="auto">
          <a:xfrm>
            <a:off x="0" y="-810"/>
            <a:ext cx="9151102" cy="5052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fr-BE" dirty="0"/>
              <a:t>5</a:t>
            </a:r>
            <a:endParaRPr lang="fr-BE" dirty="0"/>
          </a:p>
        </p:txBody>
      </p:sp>
      <p:grpSp>
        <p:nvGrpSpPr>
          <p:cNvPr id="3" name="Groupe 2"/>
          <p:cNvGrpSpPr/>
          <p:nvPr/>
        </p:nvGrpSpPr>
        <p:grpSpPr>
          <a:xfrm>
            <a:off x="467544" y="2057142"/>
            <a:ext cx="3024336" cy="936104"/>
            <a:chOff x="1979712" y="764704"/>
            <a:chExt cx="3024336" cy="936104"/>
          </a:xfrm>
        </p:grpSpPr>
        <p:sp>
          <p:nvSpPr>
            <p:cNvPr id="4" name="Rectangle 3"/>
            <p:cNvSpPr/>
            <p:nvPr/>
          </p:nvSpPr>
          <p:spPr>
            <a:xfrm>
              <a:off x="3131840" y="764704"/>
              <a:ext cx="1872208" cy="936104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2400" dirty="0" smtClean="0"/>
                <a:t>User Story</a:t>
              </a:r>
              <a:endParaRPr lang="fr-FR" sz="2400" dirty="0"/>
            </a:p>
          </p:txBody>
        </p:sp>
        <p:sp>
          <p:nvSpPr>
            <p:cNvPr id="5" name="Rectangle 4"/>
            <p:cNvSpPr/>
            <p:nvPr/>
          </p:nvSpPr>
          <p:spPr>
            <a:xfrm>
              <a:off x="1979712" y="764704"/>
              <a:ext cx="1152128" cy="936104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sz="2800" dirty="0"/>
            </a:p>
          </p:txBody>
        </p:sp>
        <p:cxnSp>
          <p:nvCxnSpPr>
            <p:cNvPr id="6" name="Connecteur droit 5"/>
            <p:cNvCxnSpPr/>
            <p:nvPr/>
          </p:nvCxnSpPr>
          <p:spPr>
            <a:xfrm>
              <a:off x="3059832" y="908720"/>
              <a:ext cx="0" cy="648072"/>
            </a:xfrm>
            <a:prstGeom prst="line">
              <a:avLst/>
            </a:prstGeom>
            <a:ln w="19050">
              <a:solidFill>
                <a:schemeClr val="bg1">
                  <a:alpha val="5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ZoneTexte 50"/>
          <p:cNvSpPr txBox="1"/>
          <p:nvPr/>
        </p:nvSpPr>
        <p:spPr>
          <a:xfrm>
            <a:off x="1046560" y="1081459"/>
            <a:ext cx="18982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 smtClean="0">
                <a:solidFill>
                  <a:schemeClr val="bg1"/>
                </a:solidFill>
              </a:rPr>
              <a:t>En équipe</a:t>
            </a:r>
            <a:endParaRPr lang="fr-FR" sz="3200" dirty="0">
              <a:solidFill>
                <a:schemeClr val="bg1"/>
              </a:solidFill>
            </a:endParaRPr>
          </a:p>
        </p:txBody>
      </p:sp>
      <p:pic>
        <p:nvPicPr>
          <p:cNvPr id="6146" name="Picture 2" descr="D:\Documents\Downloads\Closed_book_512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688" y="2201158"/>
            <a:ext cx="629840" cy="629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2" name="Groupe 51"/>
          <p:cNvGrpSpPr/>
          <p:nvPr/>
        </p:nvGrpSpPr>
        <p:grpSpPr>
          <a:xfrm>
            <a:off x="5148064" y="332656"/>
            <a:ext cx="3780420" cy="936104"/>
            <a:chOff x="5148064" y="404664"/>
            <a:chExt cx="3780420" cy="936104"/>
          </a:xfrm>
        </p:grpSpPr>
        <p:grpSp>
          <p:nvGrpSpPr>
            <p:cNvPr id="9" name="Groupe 8"/>
            <p:cNvGrpSpPr/>
            <p:nvPr/>
          </p:nvGrpSpPr>
          <p:grpSpPr>
            <a:xfrm>
              <a:off x="5148064" y="404664"/>
              <a:ext cx="3780420" cy="936104"/>
              <a:chOff x="1979712" y="764704"/>
              <a:chExt cx="3780420" cy="936104"/>
            </a:xfrm>
          </p:grpSpPr>
          <p:sp>
            <p:nvSpPr>
              <p:cNvPr id="10" name="Rectangle 9"/>
              <p:cNvSpPr/>
              <p:nvPr/>
            </p:nvSpPr>
            <p:spPr>
              <a:xfrm>
                <a:off x="3131840" y="764704"/>
                <a:ext cx="2628292" cy="936104"/>
              </a:xfrm>
              <a:prstGeom prst="rect">
                <a:avLst/>
              </a:prstGeom>
              <a:solidFill>
                <a:schemeClr val="bg1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fr-FR" sz="2400" dirty="0" smtClean="0"/>
                  <a:t>Tâche</a:t>
                </a:r>
                <a:endParaRPr lang="fr-FR" sz="2400" dirty="0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1979712" y="764704"/>
                <a:ext cx="1152128" cy="936104"/>
              </a:xfrm>
              <a:prstGeom prst="rect">
                <a:avLst/>
              </a:prstGeom>
              <a:solidFill>
                <a:schemeClr val="bg1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fr-FR" sz="2400" dirty="0"/>
              </a:p>
            </p:txBody>
          </p:sp>
          <p:cxnSp>
            <p:nvCxnSpPr>
              <p:cNvPr id="12" name="Connecteur droit 11"/>
              <p:cNvCxnSpPr/>
              <p:nvPr/>
            </p:nvCxnSpPr>
            <p:spPr>
              <a:xfrm>
                <a:off x="3059832" y="908720"/>
                <a:ext cx="0" cy="648072"/>
              </a:xfrm>
              <a:prstGeom prst="line">
                <a:avLst/>
              </a:prstGeom>
              <a:ln w="19050">
                <a:solidFill>
                  <a:schemeClr val="bg1">
                    <a:alpha val="5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6147" name="Picture 3" descr="D:\Documents\Downloads\Completed_tasks_512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17513" y="566101"/>
              <a:ext cx="613229" cy="6132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5" name="Groupe 54"/>
          <p:cNvGrpSpPr/>
          <p:nvPr/>
        </p:nvGrpSpPr>
        <p:grpSpPr>
          <a:xfrm>
            <a:off x="5148064" y="1484784"/>
            <a:ext cx="3780420" cy="936104"/>
            <a:chOff x="5148064" y="404664"/>
            <a:chExt cx="3780420" cy="936104"/>
          </a:xfrm>
        </p:grpSpPr>
        <p:grpSp>
          <p:nvGrpSpPr>
            <p:cNvPr id="56" name="Groupe 55"/>
            <p:cNvGrpSpPr/>
            <p:nvPr/>
          </p:nvGrpSpPr>
          <p:grpSpPr>
            <a:xfrm>
              <a:off x="5148064" y="404664"/>
              <a:ext cx="3780420" cy="936104"/>
              <a:chOff x="1979712" y="764704"/>
              <a:chExt cx="3780420" cy="936104"/>
            </a:xfrm>
          </p:grpSpPr>
          <p:sp>
            <p:nvSpPr>
              <p:cNvPr id="58" name="Rectangle 57"/>
              <p:cNvSpPr/>
              <p:nvPr/>
            </p:nvSpPr>
            <p:spPr>
              <a:xfrm>
                <a:off x="3131840" y="764704"/>
                <a:ext cx="2628292" cy="936104"/>
              </a:xfrm>
              <a:prstGeom prst="rect">
                <a:avLst/>
              </a:prstGeom>
              <a:solidFill>
                <a:schemeClr val="bg1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fr-FR" sz="2400" dirty="0"/>
                  <a:t>Tâche</a:t>
                </a:r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1979712" y="764704"/>
                <a:ext cx="1152128" cy="936104"/>
              </a:xfrm>
              <a:prstGeom prst="rect">
                <a:avLst/>
              </a:prstGeom>
              <a:solidFill>
                <a:schemeClr val="bg1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fr-FR" sz="2400" dirty="0"/>
              </a:p>
            </p:txBody>
          </p:sp>
          <p:cxnSp>
            <p:nvCxnSpPr>
              <p:cNvPr id="60" name="Connecteur droit 59"/>
              <p:cNvCxnSpPr/>
              <p:nvPr/>
            </p:nvCxnSpPr>
            <p:spPr>
              <a:xfrm>
                <a:off x="3059832" y="908720"/>
                <a:ext cx="0" cy="648072"/>
              </a:xfrm>
              <a:prstGeom prst="line">
                <a:avLst/>
              </a:prstGeom>
              <a:ln w="19050">
                <a:solidFill>
                  <a:schemeClr val="bg1">
                    <a:alpha val="5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57" name="Picture 3" descr="D:\Documents\Downloads\Completed_tasks_512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17513" y="566101"/>
              <a:ext cx="613229" cy="6132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5" name="Groupe 74"/>
          <p:cNvGrpSpPr/>
          <p:nvPr/>
        </p:nvGrpSpPr>
        <p:grpSpPr>
          <a:xfrm>
            <a:off x="5148064" y="2636912"/>
            <a:ext cx="3780420" cy="936104"/>
            <a:chOff x="5148064" y="404664"/>
            <a:chExt cx="3780420" cy="936104"/>
          </a:xfrm>
        </p:grpSpPr>
        <p:grpSp>
          <p:nvGrpSpPr>
            <p:cNvPr id="76" name="Groupe 75"/>
            <p:cNvGrpSpPr/>
            <p:nvPr/>
          </p:nvGrpSpPr>
          <p:grpSpPr>
            <a:xfrm>
              <a:off x="5148064" y="404664"/>
              <a:ext cx="3780420" cy="936104"/>
              <a:chOff x="1979712" y="764704"/>
              <a:chExt cx="3780420" cy="936104"/>
            </a:xfrm>
          </p:grpSpPr>
          <p:sp>
            <p:nvSpPr>
              <p:cNvPr id="78" name="Rectangle 77"/>
              <p:cNvSpPr/>
              <p:nvPr/>
            </p:nvSpPr>
            <p:spPr>
              <a:xfrm>
                <a:off x="3131840" y="764704"/>
                <a:ext cx="2628292" cy="936104"/>
              </a:xfrm>
              <a:prstGeom prst="rect">
                <a:avLst/>
              </a:prstGeom>
              <a:solidFill>
                <a:schemeClr val="bg1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fr-FR" sz="2400" dirty="0"/>
                  <a:t>Tâche</a:t>
                </a:r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1979712" y="764704"/>
                <a:ext cx="1152128" cy="936104"/>
              </a:xfrm>
              <a:prstGeom prst="rect">
                <a:avLst/>
              </a:prstGeom>
              <a:solidFill>
                <a:schemeClr val="bg1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fr-FR" sz="2400" dirty="0"/>
              </a:p>
            </p:txBody>
          </p:sp>
          <p:cxnSp>
            <p:nvCxnSpPr>
              <p:cNvPr id="80" name="Connecteur droit 79"/>
              <p:cNvCxnSpPr/>
              <p:nvPr/>
            </p:nvCxnSpPr>
            <p:spPr>
              <a:xfrm>
                <a:off x="3059832" y="908720"/>
                <a:ext cx="0" cy="648072"/>
              </a:xfrm>
              <a:prstGeom prst="line">
                <a:avLst/>
              </a:prstGeom>
              <a:ln w="19050">
                <a:solidFill>
                  <a:schemeClr val="bg1">
                    <a:alpha val="5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77" name="Picture 3" descr="D:\Documents\Downloads\Completed_tasks_512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17513" y="566101"/>
              <a:ext cx="613229" cy="6132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1" name="Groupe 80"/>
          <p:cNvGrpSpPr/>
          <p:nvPr/>
        </p:nvGrpSpPr>
        <p:grpSpPr>
          <a:xfrm>
            <a:off x="5148064" y="3789040"/>
            <a:ext cx="3780420" cy="936104"/>
            <a:chOff x="5148064" y="404664"/>
            <a:chExt cx="3780420" cy="936104"/>
          </a:xfrm>
        </p:grpSpPr>
        <p:grpSp>
          <p:nvGrpSpPr>
            <p:cNvPr id="82" name="Groupe 81"/>
            <p:cNvGrpSpPr/>
            <p:nvPr/>
          </p:nvGrpSpPr>
          <p:grpSpPr>
            <a:xfrm>
              <a:off x="5148064" y="404664"/>
              <a:ext cx="3780420" cy="936104"/>
              <a:chOff x="1979712" y="764704"/>
              <a:chExt cx="3780420" cy="936104"/>
            </a:xfrm>
          </p:grpSpPr>
          <p:sp>
            <p:nvSpPr>
              <p:cNvPr id="84" name="Rectangle 83"/>
              <p:cNvSpPr/>
              <p:nvPr/>
            </p:nvSpPr>
            <p:spPr>
              <a:xfrm>
                <a:off x="3131840" y="764704"/>
                <a:ext cx="2628292" cy="936104"/>
              </a:xfrm>
              <a:prstGeom prst="rect">
                <a:avLst/>
              </a:prstGeom>
              <a:solidFill>
                <a:schemeClr val="bg1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fr-FR" sz="2400" dirty="0"/>
                  <a:t>Tâche</a:t>
                </a:r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1979712" y="764704"/>
                <a:ext cx="1152128" cy="936104"/>
              </a:xfrm>
              <a:prstGeom prst="rect">
                <a:avLst/>
              </a:prstGeom>
              <a:solidFill>
                <a:schemeClr val="bg1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fr-FR" sz="2400" dirty="0"/>
              </a:p>
            </p:txBody>
          </p:sp>
          <p:cxnSp>
            <p:nvCxnSpPr>
              <p:cNvPr id="86" name="Connecteur droit 85"/>
              <p:cNvCxnSpPr/>
              <p:nvPr/>
            </p:nvCxnSpPr>
            <p:spPr>
              <a:xfrm>
                <a:off x="3059832" y="908720"/>
                <a:ext cx="0" cy="648072"/>
              </a:xfrm>
              <a:prstGeom prst="line">
                <a:avLst/>
              </a:prstGeom>
              <a:ln w="19050">
                <a:solidFill>
                  <a:schemeClr val="bg1">
                    <a:alpha val="5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83" name="Picture 3" descr="D:\Documents\Downloads\Completed_tasks_512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17513" y="566101"/>
              <a:ext cx="613229" cy="6132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54" name="Connecteur droit avec flèche 53"/>
          <p:cNvCxnSpPr>
            <a:stCxn id="4" idx="3"/>
            <a:endCxn id="11" idx="1"/>
          </p:cNvCxnSpPr>
          <p:nvPr/>
        </p:nvCxnSpPr>
        <p:spPr>
          <a:xfrm flipV="1">
            <a:off x="3491880" y="800708"/>
            <a:ext cx="1656184" cy="1724486"/>
          </a:xfrm>
          <a:prstGeom prst="straightConnector1">
            <a:avLst/>
          </a:prstGeom>
          <a:ln w="28575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cteur droit avec flèche 87"/>
          <p:cNvCxnSpPr>
            <a:endCxn id="59" idx="1"/>
          </p:cNvCxnSpPr>
          <p:nvPr/>
        </p:nvCxnSpPr>
        <p:spPr>
          <a:xfrm flipV="1">
            <a:off x="3491880" y="1952836"/>
            <a:ext cx="1656184" cy="572358"/>
          </a:xfrm>
          <a:prstGeom prst="straightConnector1">
            <a:avLst/>
          </a:prstGeom>
          <a:ln w="28575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necteur droit avec flèche 89"/>
          <p:cNvCxnSpPr>
            <a:endCxn id="79" idx="1"/>
          </p:cNvCxnSpPr>
          <p:nvPr/>
        </p:nvCxnSpPr>
        <p:spPr>
          <a:xfrm>
            <a:off x="3491880" y="2525194"/>
            <a:ext cx="1656184" cy="579770"/>
          </a:xfrm>
          <a:prstGeom prst="straightConnector1">
            <a:avLst/>
          </a:prstGeom>
          <a:ln w="28575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cteur droit avec flèche 91"/>
          <p:cNvCxnSpPr>
            <a:endCxn id="85" idx="1"/>
          </p:cNvCxnSpPr>
          <p:nvPr/>
        </p:nvCxnSpPr>
        <p:spPr>
          <a:xfrm>
            <a:off x="3491880" y="2525194"/>
            <a:ext cx="1656184" cy="1731898"/>
          </a:xfrm>
          <a:prstGeom prst="straightConnector1">
            <a:avLst/>
          </a:prstGeom>
          <a:ln w="28575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Espace réservé du pied de page 9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 smtClean="0"/>
              <a:t>PTUT - MACommercial - Conception</a:t>
            </a:r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579883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fr-BE" dirty="0"/>
              <a:t>6</a:t>
            </a:r>
            <a:endParaRPr lang="fr-BE" dirty="0"/>
          </a:p>
        </p:txBody>
      </p:sp>
      <p:pic>
        <p:nvPicPr>
          <p:cNvPr id="2050" name="Picture 2" descr="http://blog.garethjmsaunders.co.uk/wp-content/uploads/2010/04/20100417-planningpoker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692696"/>
            <a:ext cx="4191000" cy="2914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/>
          <p:cNvSpPr txBox="1"/>
          <p:nvPr/>
        </p:nvSpPr>
        <p:spPr>
          <a:xfrm>
            <a:off x="2627784" y="4077072"/>
            <a:ext cx="4191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/>
              <a:t>Planning poker</a:t>
            </a:r>
            <a:endParaRPr lang="fr-FR" sz="2800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 smtClean="0"/>
              <a:t>PTUT - MACommercial - Conception</a:t>
            </a:r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885825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 smtClean="0"/>
              <a:t>PTUT - MACommercial - Conception</a:t>
            </a:r>
            <a:endParaRPr lang="fr-BE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fr-BE" dirty="0"/>
              <a:t>7</a:t>
            </a:r>
            <a:endParaRPr lang="fr-BE" dirty="0"/>
          </a:p>
        </p:txBody>
      </p:sp>
      <p:sp>
        <p:nvSpPr>
          <p:cNvPr id="4" name="Espace réservé du contenu 3"/>
          <p:cNvSpPr>
            <a:spLocks noGrp="1"/>
          </p:cNvSpPr>
          <p:nvPr>
            <p:ph idx="4294967295"/>
          </p:nvPr>
        </p:nvSpPr>
        <p:spPr>
          <a:xfrm>
            <a:off x="611560" y="2852936"/>
            <a:ext cx="7521575" cy="2088232"/>
          </a:xfrm>
        </p:spPr>
        <p:txBody>
          <a:bodyPr/>
          <a:lstStyle/>
          <a:p>
            <a:pPr algn="ctr"/>
            <a:r>
              <a:rPr lang="fr-FR" b="0" dirty="0" smtClean="0"/>
              <a:t>Gestion par écrit ( Drive ) drivé par le </a:t>
            </a:r>
            <a:r>
              <a:rPr lang="fr-FR" sz="2000" b="0" dirty="0" err="1" smtClean="0"/>
              <a:t>Scrum</a:t>
            </a:r>
            <a:r>
              <a:rPr lang="fr-FR" sz="2000" b="0" dirty="0" smtClean="0"/>
              <a:t> Master </a:t>
            </a:r>
            <a:r>
              <a:rPr lang="fr-FR" b="0" dirty="0" smtClean="0"/>
              <a:t>[</a:t>
            </a:r>
            <a:r>
              <a:rPr lang="fr-FR" dirty="0" smtClean="0"/>
              <a:t>Jeremy</a:t>
            </a:r>
            <a:r>
              <a:rPr lang="fr-FR" b="0" dirty="0" smtClean="0"/>
              <a:t>]</a:t>
            </a:r>
          </a:p>
          <a:p>
            <a:endParaRPr lang="fr-FR" b="0" dirty="0" smtClean="0"/>
          </a:p>
          <a:p>
            <a:pPr lvl="1">
              <a:buFont typeface="Arial" panose="020B0604020202020204" pitchFamily="34" charset="0"/>
              <a:buChar char="•"/>
            </a:pPr>
            <a:r>
              <a:rPr lang="fr-FR" dirty="0" smtClean="0"/>
              <a:t>Tâches en cours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fr-FR" b="0" dirty="0" smtClean="0"/>
              <a:t>Tâches finies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fr-FR" dirty="0" smtClean="0"/>
              <a:t>Difficultés</a:t>
            </a:r>
            <a:endParaRPr lang="fr-FR" b="0" dirty="0"/>
          </a:p>
        </p:txBody>
      </p:sp>
      <p:graphicFrame>
        <p:nvGraphicFramePr>
          <p:cNvPr id="6" name="Diagramme 5"/>
          <p:cNvGraphicFramePr/>
          <p:nvPr>
            <p:extLst>
              <p:ext uri="{D42A27DB-BD31-4B8C-83A1-F6EECF244321}">
                <p14:modId xmlns:p14="http://schemas.microsoft.com/office/powerpoint/2010/main" val="4246256297"/>
              </p:ext>
            </p:extLst>
          </p:nvPr>
        </p:nvGraphicFramePr>
        <p:xfrm>
          <a:off x="2303748" y="116632"/>
          <a:ext cx="3888432" cy="24208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ZoneTexte 6"/>
          <p:cNvSpPr txBox="1"/>
          <p:nvPr/>
        </p:nvSpPr>
        <p:spPr>
          <a:xfrm>
            <a:off x="1835696" y="1268760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dirty="0" smtClean="0"/>
              <a:t>9h30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94404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36512" y="0"/>
            <a:ext cx="9180512" cy="6885384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/>
          <p:cNvSpPr/>
          <p:nvPr/>
        </p:nvSpPr>
        <p:spPr>
          <a:xfrm>
            <a:off x="107504" y="1748734"/>
            <a:ext cx="2880320" cy="288032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fr-FR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Conception</a:t>
            </a:r>
          </a:p>
        </p:txBody>
      </p:sp>
      <p:sp>
        <p:nvSpPr>
          <p:cNvPr id="9" name="Rectangle 8"/>
          <p:cNvSpPr/>
          <p:nvPr/>
        </p:nvSpPr>
        <p:spPr>
          <a:xfrm>
            <a:off x="6084168" y="1748734"/>
            <a:ext cx="2880320" cy="288032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fr-FR" sz="2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Conclusion</a:t>
            </a:r>
            <a:endParaRPr lang="fr-FR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" name="Espace réservé du pied de page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 smtClean="0"/>
              <a:t>PTUT - MACommercial</a:t>
            </a:r>
            <a:endParaRPr lang="fr-BE" dirty="0"/>
          </a:p>
        </p:txBody>
      </p:sp>
      <p:sp>
        <p:nvSpPr>
          <p:cNvPr id="14" name="Espace réservé du numéro de diapositive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fr-BE" dirty="0"/>
              <a:t>8</a:t>
            </a:r>
            <a:endParaRPr lang="fr-BE" dirty="0"/>
          </a:p>
        </p:txBody>
      </p:sp>
      <p:sp>
        <p:nvSpPr>
          <p:cNvPr id="11" name="Rectangle 10"/>
          <p:cNvSpPr/>
          <p:nvPr/>
        </p:nvSpPr>
        <p:spPr>
          <a:xfrm>
            <a:off x="3102046" y="1748734"/>
            <a:ext cx="2880320" cy="28803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fr-FR" sz="2400" dirty="0" smtClean="0">
                <a:solidFill>
                  <a:schemeClr val="bg1"/>
                </a:solidFill>
              </a:rPr>
              <a:t>Outils</a:t>
            </a:r>
            <a:endParaRPr lang="fr-FR" sz="2400" dirty="0">
              <a:solidFill>
                <a:schemeClr val="bg1"/>
              </a:solidFill>
            </a:endParaRPr>
          </a:p>
        </p:txBody>
      </p:sp>
      <p:pic>
        <p:nvPicPr>
          <p:cNvPr id="8" name="Picture 2" descr="C:\Users\Simon\Desktop\conclusion.png"/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4195" y="2349305"/>
            <a:ext cx="1220266" cy="1425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" descr="C:\Users\Simon\Desktop\Screwdriver_and_Wrench_Crossed_512.png"/>
          <p:cNvPicPr>
            <a:picLocks noChangeAspect="1" noChangeArrowheads="1"/>
          </p:cNvPicPr>
          <p:nvPr/>
        </p:nvPicPr>
        <p:blipFill>
          <a:blip r:embed="rId4" cstate="print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0311" y="2557000"/>
            <a:ext cx="1263790" cy="1263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C:\Users\Simon\Desktop\SEO_specialist_bald_head_male_symbol_with_puzzle_pieces_inside_512.png"/>
          <p:cNvPicPr>
            <a:picLocks noChangeAspect="1" noChangeArrowheads="1"/>
          </p:cNvPicPr>
          <p:nvPr/>
        </p:nvPicPr>
        <p:blipFill>
          <a:blip r:embed="rId5" cstate="print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769" y="2430197"/>
            <a:ext cx="1263790" cy="1263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6584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 smtClean="0"/>
              <a:t>PTUT - MACommercial - Outils</a:t>
            </a:r>
            <a:endParaRPr lang="fr-BE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fr-BE" dirty="0"/>
              <a:t>9</a:t>
            </a:r>
            <a:endParaRPr lang="fr-BE" dirty="0"/>
          </a:p>
        </p:txBody>
      </p:sp>
      <p:pic>
        <p:nvPicPr>
          <p:cNvPr id="1026" name="Picture 2" descr="http://www.google.fr/url?source=imglanding&amp;ct=img&amp;q=https://meteo.unican.es/trac/raw-attachment/blog/git/git-workflow-release-cycle-4maintenance.png&amp;sa=X&amp;ved=0CAkQ8wdqFQoTCJvu3uWChsYCFcdvFAod-DQAqA&amp;usg=AFQjCNHSCzP1mlv8YKqg_g9QuX2NnEY4a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1714" y="385565"/>
            <a:ext cx="5400573" cy="3342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1727684" y="4140369"/>
            <a:ext cx="56886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 err="1" smtClean="0"/>
              <a:t>GitFlow</a:t>
            </a:r>
            <a:endParaRPr lang="fr-FR" sz="3200" dirty="0"/>
          </a:p>
        </p:txBody>
      </p:sp>
      <p:pic>
        <p:nvPicPr>
          <p:cNvPr id="1028" name="Picture 4" descr="https://git-scm.com/images/logos/downloads/Git-Icon-Black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3992172"/>
            <a:ext cx="948996" cy="948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riangle rectangle 7"/>
          <p:cNvSpPr/>
          <p:nvPr/>
        </p:nvSpPr>
        <p:spPr>
          <a:xfrm>
            <a:off x="0" y="2766392"/>
            <a:ext cx="2051720" cy="2284806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92096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36512" y="0"/>
            <a:ext cx="9180512" cy="5085184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fr-BE" dirty="0" smtClean="0"/>
              <a:t>10</a:t>
            </a:r>
            <a:endParaRPr lang="fr-BE" dirty="0"/>
          </a:p>
        </p:txBody>
      </p:sp>
      <p:pic>
        <p:nvPicPr>
          <p:cNvPr id="1026" name="Picture 2" descr="D:\Documents\Downloads\Capture d’écran 2015-06-11 à 17.32.32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b="1340"/>
          <a:stretch/>
        </p:blipFill>
        <p:spPr bwMode="auto">
          <a:xfrm>
            <a:off x="-53340" y="116612"/>
            <a:ext cx="9208032" cy="4824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 smtClean="0"/>
              <a:t>PTUT - MACommercial - Outils</a:t>
            </a:r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672459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 smtClean="0"/>
              <a:t>PTUT - MACommercial - Outils</a:t>
            </a:r>
            <a:endParaRPr lang="fr-BE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fr-BE" dirty="0" smtClean="0"/>
              <a:t>11</a:t>
            </a:r>
            <a:endParaRPr lang="fr-BE" dirty="0"/>
          </a:p>
        </p:txBody>
      </p:sp>
      <p:pic>
        <p:nvPicPr>
          <p:cNvPr id="2050" name="Picture 2" descr="https://www.kanbanpad.com/apple-touch-icon-precompose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3351" y="4043409"/>
            <a:ext cx="846521" cy="846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1727684" y="4140369"/>
            <a:ext cx="56886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 err="1" smtClean="0"/>
              <a:t>KanbanPad</a:t>
            </a:r>
            <a:endParaRPr lang="fr-FR" sz="3200" dirty="0"/>
          </a:p>
        </p:txBody>
      </p:sp>
      <p:graphicFrame>
        <p:nvGraphicFramePr>
          <p:cNvPr id="6" name="Diagramme 5"/>
          <p:cNvGraphicFramePr/>
          <p:nvPr>
            <p:extLst>
              <p:ext uri="{D42A27DB-BD31-4B8C-83A1-F6EECF244321}">
                <p14:modId xmlns:p14="http://schemas.microsoft.com/office/powerpoint/2010/main" val="3293308907"/>
              </p:ext>
            </p:extLst>
          </p:nvPr>
        </p:nvGraphicFramePr>
        <p:xfrm>
          <a:off x="179512" y="66639"/>
          <a:ext cx="8712968" cy="35063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8" name="Triangle rectangle 7"/>
          <p:cNvSpPr/>
          <p:nvPr/>
        </p:nvSpPr>
        <p:spPr>
          <a:xfrm>
            <a:off x="0" y="2766392"/>
            <a:ext cx="2051720" cy="2284806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06046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36512" y="0"/>
            <a:ext cx="9180512" cy="6885384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/>
          <p:cNvSpPr/>
          <p:nvPr/>
        </p:nvSpPr>
        <p:spPr>
          <a:xfrm>
            <a:off x="107504" y="1748734"/>
            <a:ext cx="2880320" cy="288032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fr-FR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Conception</a:t>
            </a:r>
          </a:p>
        </p:txBody>
      </p:sp>
      <p:sp>
        <p:nvSpPr>
          <p:cNvPr id="9" name="Rectangle 8"/>
          <p:cNvSpPr/>
          <p:nvPr/>
        </p:nvSpPr>
        <p:spPr>
          <a:xfrm>
            <a:off x="6084168" y="1748734"/>
            <a:ext cx="2880320" cy="28803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fr-FR" sz="2400" dirty="0" smtClean="0">
                <a:solidFill>
                  <a:schemeClr val="bg1"/>
                </a:solidFill>
              </a:rPr>
              <a:t>Conclusion</a:t>
            </a:r>
            <a:endParaRPr lang="fr-FR" sz="2400" dirty="0">
              <a:solidFill>
                <a:schemeClr val="bg1"/>
              </a:solidFill>
            </a:endParaRPr>
          </a:p>
        </p:txBody>
      </p:sp>
      <p:sp>
        <p:nvSpPr>
          <p:cNvPr id="13" name="Espace réservé du pied de page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 smtClean="0"/>
              <a:t>PTUT - MACommercial</a:t>
            </a:r>
            <a:endParaRPr lang="fr-BE" dirty="0"/>
          </a:p>
        </p:txBody>
      </p:sp>
      <p:sp>
        <p:nvSpPr>
          <p:cNvPr id="14" name="Espace réservé du numéro de diapositive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fr-BE" dirty="0" smtClean="0"/>
              <a:t>12</a:t>
            </a:r>
            <a:endParaRPr lang="fr-BE" dirty="0"/>
          </a:p>
        </p:txBody>
      </p:sp>
      <p:sp>
        <p:nvSpPr>
          <p:cNvPr id="11" name="Rectangle 10"/>
          <p:cNvSpPr/>
          <p:nvPr/>
        </p:nvSpPr>
        <p:spPr>
          <a:xfrm>
            <a:off x="3102046" y="1748734"/>
            <a:ext cx="2880320" cy="288032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fr-FR" sz="2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Outils</a:t>
            </a:r>
            <a:endParaRPr lang="fr-FR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8" name="Picture 2" descr="C:\Users\Simon\Desktop\conclusion.png"/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4195" y="2349305"/>
            <a:ext cx="1220266" cy="1425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" descr="C:\Users\Simon\Desktop\Screwdriver_and_Wrench_Crossed_512.png"/>
          <p:cNvPicPr>
            <a:picLocks noChangeAspect="1" noChangeArrowheads="1"/>
          </p:cNvPicPr>
          <p:nvPr/>
        </p:nvPicPr>
        <p:blipFill>
          <a:blip r:embed="rId4" cstate="print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0311" y="2557000"/>
            <a:ext cx="1263790" cy="1263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C:\Users\Simon\Desktop\SEO_specialist_bald_head_male_symbol_with_puzzle_pieces_inside_512.png"/>
          <p:cNvPicPr>
            <a:picLocks noChangeAspect="1" noChangeArrowheads="1"/>
          </p:cNvPicPr>
          <p:nvPr/>
        </p:nvPicPr>
        <p:blipFill>
          <a:blip r:embed="rId5" cstate="print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769" y="2430197"/>
            <a:ext cx="1263790" cy="1263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4259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Points </a:t>
            </a:r>
            <a:r>
              <a:rPr lang="fr-FR" dirty="0"/>
              <a:t>de </a:t>
            </a:r>
            <a:r>
              <a:rPr lang="fr-FR" dirty="0" smtClean="0"/>
              <a:t>blocage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fr-BE" dirty="0" smtClean="0"/>
              <a:t>13</a:t>
            </a:r>
            <a:endParaRPr lang="fr-BE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 smtClean="0"/>
              <a:t>PTUT - MACommercial - Conclusion</a:t>
            </a:r>
            <a:endParaRPr lang="fr-BE"/>
          </a:p>
        </p:txBody>
      </p:sp>
      <p:pic>
        <p:nvPicPr>
          <p:cNvPr id="8196" name="Picture 4" descr="C:\Users\Simon\Desktop\wordle 4.pn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9988" y="1100138"/>
            <a:ext cx="5526249" cy="3579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1768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 retenir</a:t>
            </a:r>
            <a:endParaRPr lang="fr-FR" dirty="0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fr-BE" dirty="0" smtClean="0"/>
              <a:t>14</a:t>
            </a:r>
            <a:endParaRPr lang="fr-BE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 smtClean="0"/>
              <a:t>PTUT - MACommercial - Conclusion</a:t>
            </a:r>
            <a:endParaRPr lang="fr-BE"/>
          </a:p>
        </p:txBody>
      </p:sp>
      <p:pic>
        <p:nvPicPr>
          <p:cNvPr id="7171" name="Picture 3" descr="C:\Users\Simon\Desktop\wordle 3.pn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9988" y="1100138"/>
            <a:ext cx="5526249" cy="3579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8111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36512" y="0"/>
            <a:ext cx="9180512" cy="6885384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/>
          <p:cNvSpPr/>
          <p:nvPr/>
        </p:nvSpPr>
        <p:spPr>
          <a:xfrm>
            <a:off x="1664320" y="188640"/>
            <a:ext cx="2880320" cy="28803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fr-FR" sz="2400" dirty="0" smtClean="0"/>
              <a:t>Contexte</a:t>
            </a:r>
            <a:endParaRPr lang="fr-FR" sz="2400" dirty="0"/>
          </a:p>
        </p:txBody>
      </p:sp>
      <p:sp>
        <p:nvSpPr>
          <p:cNvPr id="8" name="Rectangle 7"/>
          <p:cNvSpPr/>
          <p:nvPr/>
        </p:nvSpPr>
        <p:spPr>
          <a:xfrm>
            <a:off x="1673424" y="3212976"/>
            <a:ext cx="2880320" cy="288032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fr-FR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Mise en place</a:t>
            </a:r>
            <a:endParaRPr lang="fr-FR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715183" y="188640"/>
            <a:ext cx="2880320" cy="288032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fr-FR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Enjeux</a:t>
            </a:r>
            <a:endParaRPr lang="fr-FR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4</a:t>
            </a:fld>
            <a:endParaRPr lang="fr-BE"/>
          </a:p>
        </p:txBody>
      </p:sp>
      <p:sp>
        <p:nvSpPr>
          <p:cNvPr id="10" name="Rectangle 9"/>
          <p:cNvSpPr/>
          <p:nvPr/>
        </p:nvSpPr>
        <p:spPr>
          <a:xfrm>
            <a:off x="4715183" y="3212976"/>
            <a:ext cx="2880320" cy="288032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fr-FR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Démonstration</a:t>
            </a:r>
            <a:endParaRPr lang="fr-FR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 smtClean="0"/>
              <a:t>MACommercial</a:t>
            </a:r>
            <a:endParaRPr lang="fr-BE"/>
          </a:p>
        </p:txBody>
      </p:sp>
      <p:pic>
        <p:nvPicPr>
          <p:cNvPr id="9" name="Picture 2" descr="C:\Users\Simon\Desktop\Hand_touching_tablet_screen_512.png"/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8744" y="4026534"/>
            <a:ext cx="1253197" cy="1253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3" descr="C:\Users\Simon\Desktop\Business_affiliate_network_51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6985" y="1002200"/>
            <a:ext cx="1253197" cy="1253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C:\Users\Simon\Desktop\Teamwork_in_the_office_512.png"/>
          <p:cNvPicPr>
            <a:picLocks noChangeAspect="1" noChangeArrowheads="1"/>
          </p:cNvPicPr>
          <p:nvPr/>
        </p:nvPicPr>
        <p:blipFill>
          <a:blip r:embed="rId5" cstate="print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6985" y="4026535"/>
            <a:ext cx="1253197" cy="1253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5" descr="C:\Users\Simon\Desktop\Dart_arrow_in_the_middle_of_circular_board_512.png"/>
          <p:cNvPicPr>
            <a:picLocks noChangeAspect="1" noChangeArrowheads="1"/>
          </p:cNvPicPr>
          <p:nvPr/>
        </p:nvPicPr>
        <p:blipFill>
          <a:blip r:embed="rId6" cstate="print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8744" y="1002201"/>
            <a:ext cx="1253197" cy="1253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Espace réservé du pied de page 3"/>
          <p:cNvSpPr txBox="1">
            <a:spLocks/>
          </p:cNvSpPr>
          <p:nvPr/>
        </p:nvSpPr>
        <p:spPr>
          <a:xfrm>
            <a:off x="179512" y="6301915"/>
            <a:ext cx="2952328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000" kern="1200" cap="all" spc="20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BE" dirty="0" smtClean="0"/>
              <a:t>Société </a:t>
            </a:r>
            <a:r>
              <a:rPr lang="fr-BE" b="1" dirty="0" smtClean="0"/>
              <a:t>A</a:t>
            </a:r>
            <a:endParaRPr lang="fr-BE" b="1" dirty="0"/>
          </a:p>
        </p:txBody>
      </p:sp>
    </p:spTree>
    <p:extLst>
      <p:ext uri="{BB962C8B-B14F-4D97-AF65-F5344CB8AC3E}">
        <p14:creationId xmlns:p14="http://schemas.microsoft.com/office/powerpoint/2010/main" val="1042418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Questions</a:t>
            </a:r>
            <a:endParaRPr lang="fr-FR" dirty="0"/>
          </a:p>
        </p:txBody>
      </p:sp>
      <p:sp>
        <p:nvSpPr>
          <p:cNvPr id="4" name="Sous-titre 3"/>
          <p:cNvSpPr>
            <a:spLocks noGrp="1"/>
          </p:cNvSpPr>
          <p:nvPr>
            <p:ph idx="1"/>
          </p:nvPr>
        </p:nvSpPr>
        <p:spPr>
          <a:xfrm>
            <a:off x="3851920" y="3284984"/>
            <a:ext cx="5040560" cy="2658615"/>
          </a:xfrm>
          <a:prstGeom prst="rect">
            <a:avLst/>
          </a:prstGeom>
          <a:noFill/>
        </p:spPr>
        <p:txBody>
          <a:bodyPr anchor="t">
            <a:noAutofit/>
          </a:bodyPr>
          <a:lstStyle/>
          <a:p>
            <a:pPr>
              <a:spcBef>
                <a:spcPts val="0"/>
              </a:spcBef>
            </a:pPr>
            <a:r>
              <a:rPr lang="fr-FR" sz="2400" b="0" dirty="0" smtClean="0"/>
              <a:t>« On </a:t>
            </a:r>
            <a:r>
              <a:rPr lang="fr-FR" sz="2400" b="0" dirty="0"/>
              <a:t>considère que les </a:t>
            </a:r>
            <a:r>
              <a:rPr lang="fr-FR" sz="2400" b="0" dirty="0" smtClean="0"/>
              <a:t>neuf </a:t>
            </a:r>
            <a:r>
              <a:rPr lang="fr-FR" sz="2400" b="0" dirty="0"/>
              <a:t>dixièmes </a:t>
            </a:r>
            <a:r>
              <a:rPr lang="fr-FR" sz="2400" b="0" dirty="0" smtClean="0"/>
              <a:t>du code </a:t>
            </a:r>
            <a:r>
              <a:rPr lang="fr-FR" sz="2400" b="0" dirty="0"/>
              <a:t>correspondent </a:t>
            </a:r>
            <a:r>
              <a:rPr lang="fr-FR" sz="2400" b="0" dirty="0" smtClean="0"/>
              <a:t>à environ 90</a:t>
            </a:r>
            <a:r>
              <a:rPr lang="fr-FR" sz="2400" b="0" dirty="0"/>
              <a:t>% du temps </a:t>
            </a:r>
            <a:r>
              <a:rPr lang="fr-FR" sz="2400" b="0" dirty="0" smtClean="0"/>
              <a:t>de développement</a:t>
            </a:r>
            <a:r>
              <a:rPr lang="fr-FR" sz="2400" b="0" dirty="0"/>
              <a:t>. </a:t>
            </a:r>
          </a:p>
          <a:p>
            <a:pPr>
              <a:spcBef>
                <a:spcPts val="0"/>
              </a:spcBef>
            </a:pPr>
            <a:r>
              <a:rPr lang="fr-FR" sz="2400" b="0" dirty="0" smtClean="0"/>
              <a:t>	Les </a:t>
            </a:r>
            <a:r>
              <a:rPr lang="fr-FR" sz="2400" b="0" dirty="0"/>
              <a:t>10% restant correspondent </a:t>
            </a:r>
            <a:r>
              <a:rPr lang="fr-FR" sz="2400" b="0" dirty="0" smtClean="0"/>
              <a:t>également </a:t>
            </a:r>
            <a:r>
              <a:rPr lang="fr-FR" sz="2400" b="0" dirty="0"/>
              <a:t>à 90% du temps </a:t>
            </a:r>
            <a:r>
              <a:rPr lang="fr-FR" sz="2400" b="0" dirty="0" smtClean="0"/>
              <a:t>de développement »</a:t>
            </a:r>
          </a:p>
          <a:p>
            <a:pPr algn="r">
              <a:spcBef>
                <a:spcPts val="0"/>
              </a:spcBef>
            </a:pPr>
            <a:r>
              <a:rPr lang="fr-FR" sz="1800" b="0" dirty="0"/>
              <a:t>Tom </a:t>
            </a:r>
            <a:r>
              <a:rPr lang="fr-FR" sz="1800" b="0" dirty="0" smtClean="0"/>
              <a:t>Cargill</a:t>
            </a:r>
            <a:endParaRPr lang="fr-FR" sz="1800" b="0" dirty="0"/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fr-BE" dirty="0" smtClean="0"/>
              <a:t>15</a:t>
            </a:r>
            <a:endParaRPr lang="fr-BE" dirty="0"/>
          </a:p>
        </p:txBody>
      </p:sp>
      <p:sp>
        <p:nvSpPr>
          <p:cNvPr id="9" name="Espace réservé du pied de page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 smtClean="0"/>
              <a:t>PTUT - MACommercial - Questions</a:t>
            </a:r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007354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3299792"/>
            <a:ext cx="1115616" cy="921296"/>
          </a:xfrm>
          <a:prstGeom prst="rect">
            <a:avLst/>
          </a:prstGeom>
          <a:solidFill>
            <a:srgbClr val="CF71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/>
          <p:cNvSpPr/>
          <p:nvPr/>
        </p:nvSpPr>
        <p:spPr>
          <a:xfrm>
            <a:off x="0" y="4204800"/>
            <a:ext cx="1115616" cy="841884"/>
          </a:xfrm>
          <a:prstGeom prst="rect">
            <a:avLst/>
          </a:prstGeom>
          <a:solidFill>
            <a:srgbClr val="43C9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5</a:t>
            </a:fld>
            <a:endParaRPr lang="fr-BE"/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9144000" cy="3299792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ZoneTexte 9"/>
          <p:cNvSpPr txBox="1"/>
          <p:nvPr/>
        </p:nvSpPr>
        <p:spPr>
          <a:xfrm>
            <a:off x="1907704" y="2132856"/>
            <a:ext cx="51125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dirty="0" smtClean="0">
                <a:solidFill>
                  <a:schemeClr val="bg1"/>
                </a:solidFill>
              </a:rPr>
              <a:t>Entreprise Maclean</a:t>
            </a:r>
            <a:endParaRPr lang="fr-FR" sz="3600" dirty="0">
              <a:solidFill>
                <a:schemeClr val="bg1"/>
              </a:solidFill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1907704" y="2771636"/>
            <a:ext cx="5112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solidFill>
                  <a:schemeClr val="bg1"/>
                </a:solidFill>
              </a:rPr>
              <a:t>Leader européen du nettoyage industriel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684731" y="3299792"/>
            <a:ext cx="1115616" cy="921296"/>
          </a:xfrm>
          <a:prstGeom prst="rect">
            <a:avLst/>
          </a:prstGeom>
          <a:solidFill>
            <a:srgbClr val="E4C9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/>
          <p:cNvSpPr/>
          <p:nvPr/>
        </p:nvSpPr>
        <p:spPr>
          <a:xfrm>
            <a:off x="4684731" y="4204800"/>
            <a:ext cx="1115616" cy="841884"/>
          </a:xfrm>
          <a:prstGeom prst="rect">
            <a:avLst/>
          </a:prstGeom>
          <a:solidFill>
            <a:srgbClr val="7A4D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ZoneTexte 12"/>
          <p:cNvSpPr txBox="1"/>
          <p:nvPr/>
        </p:nvSpPr>
        <p:spPr>
          <a:xfrm>
            <a:off x="1126809" y="3575774"/>
            <a:ext cx="3569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Fondé en 1954</a:t>
            </a:r>
            <a:endParaRPr lang="fr-FR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2" name="ZoneTexte 21"/>
          <p:cNvSpPr txBox="1"/>
          <p:nvPr/>
        </p:nvSpPr>
        <p:spPr>
          <a:xfrm>
            <a:off x="1142053" y="4457364"/>
            <a:ext cx="3569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58 </a:t>
            </a:r>
            <a:r>
              <a:rPr lang="fr-F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agences</a:t>
            </a:r>
            <a:endParaRPr lang="fr-FR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3" name="ZoneTexte 22"/>
          <p:cNvSpPr txBox="1"/>
          <p:nvPr/>
        </p:nvSpPr>
        <p:spPr>
          <a:xfrm>
            <a:off x="5808201" y="4486977"/>
            <a:ext cx="3335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Fusion / Acquisition</a:t>
            </a:r>
            <a:endParaRPr lang="fr-FR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ZoneTexte 23"/>
          <p:cNvSpPr txBox="1"/>
          <p:nvPr/>
        </p:nvSpPr>
        <p:spPr>
          <a:xfrm>
            <a:off x="5781604" y="3437274"/>
            <a:ext cx="3335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Thierry </a:t>
            </a:r>
            <a:r>
              <a:rPr lang="fr-FR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Meritan</a:t>
            </a:r>
            <a:endParaRPr lang="fr-FR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fr-F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Jasmine Adam</a:t>
            </a:r>
            <a:endParaRPr lang="fr-FR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21" name="Groupe 20"/>
          <p:cNvGrpSpPr/>
          <p:nvPr/>
        </p:nvGrpSpPr>
        <p:grpSpPr>
          <a:xfrm>
            <a:off x="3059832" y="188640"/>
            <a:ext cx="2664296" cy="1993030"/>
            <a:chOff x="3059832" y="288000"/>
            <a:chExt cx="2664296" cy="1993030"/>
          </a:xfrm>
        </p:grpSpPr>
        <p:sp>
          <p:nvSpPr>
            <p:cNvPr id="7" name="Ellipse 6"/>
            <p:cNvSpPr/>
            <p:nvPr/>
          </p:nvSpPr>
          <p:spPr>
            <a:xfrm>
              <a:off x="3394780" y="288000"/>
              <a:ext cx="1994400" cy="199303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rgbClr val="E60000"/>
                </a:solidFill>
                <a:latin typeface="+mj-lt"/>
              </a:endParaRPr>
            </a:p>
          </p:txBody>
        </p:sp>
        <p:sp>
          <p:nvSpPr>
            <p:cNvPr id="8" name="ZoneTexte 7"/>
            <p:cNvSpPr txBox="1"/>
            <p:nvPr/>
          </p:nvSpPr>
          <p:spPr>
            <a:xfrm>
              <a:off x="3059832" y="908720"/>
              <a:ext cx="266429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3200" b="1" dirty="0" smtClean="0">
                  <a:solidFill>
                    <a:schemeClr val="accent3">
                      <a:lumMod val="75000"/>
                    </a:schemeClr>
                  </a:solidFill>
                  <a:latin typeface="+mj-lt"/>
                </a:rPr>
                <a:t>MACLEAN</a:t>
              </a:r>
              <a:endParaRPr lang="fr-FR" sz="3200" b="1" dirty="0">
                <a:solidFill>
                  <a:schemeClr val="accent3">
                    <a:lumMod val="75000"/>
                  </a:schemeClr>
                </a:solidFill>
                <a:latin typeface="+mj-lt"/>
              </a:endParaRPr>
            </a:p>
          </p:txBody>
        </p:sp>
        <p:pic>
          <p:nvPicPr>
            <p:cNvPr id="2050" name="Picture 2" descr="C:\Users\Simon\Desktop\7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77668" y="1484784"/>
              <a:ext cx="428625" cy="4476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Ellipse 25"/>
            <p:cNvSpPr/>
            <p:nvPr/>
          </p:nvSpPr>
          <p:spPr>
            <a:xfrm>
              <a:off x="3491980" y="384515"/>
              <a:ext cx="1800000" cy="1800000"/>
            </a:xfrm>
            <a:prstGeom prst="ellipse">
              <a:avLst/>
            </a:prstGeom>
            <a:noFill/>
            <a:ln w="1016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rgbClr val="E60000"/>
                </a:solidFill>
                <a:latin typeface="+mj-lt"/>
              </a:endParaRPr>
            </a:p>
          </p:txBody>
        </p:sp>
      </p:grpSp>
      <p:pic>
        <p:nvPicPr>
          <p:cNvPr id="2052" name="Picture 4" descr="D:\Documents\Downloads\Share Filled-100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458" y="4363762"/>
            <a:ext cx="497908" cy="497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D:\Documents\Downloads\Birthday Filled-100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854" y="3489892"/>
            <a:ext cx="497908" cy="497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 descr="D:\Documents\Downloads\Group Filled-100 (1)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3585" y="3489892"/>
            <a:ext cx="497908" cy="497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D:\Documents\Downloads\Collect-100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3585" y="4363762"/>
            <a:ext cx="497908" cy="497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Espace réservé du pied de page 2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 smtClean="0"/>
              <a:t>MACommercial - Contexte</a:t>
            </a:r>
            <a:endParaRPr lang="fr-BE"/>
          </a:p>
        </p:txBody>
      </p:sp>
      <p:cxnSp>
        <p:nvCxnSpPr>
          <p:cNvPr id="18" name="Connecteur droit 17"/>
          <p:cNvCxnSpPr/>
          <p:nvPr/>
        </p:nvCxnSpPr>
        <p:spPr>
          <a:xfrm>
            <a:off x="-26597" y="4204800"/>
            <a:ext cx="9144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Espace réservé du pied de page 3"/>
          <p:cNvSpPr txBox="1">
            <a:spLocks/>
          </p:cNvSpPr>
          <p:nvPr/>
        </p:nvSpPr>
        <p:spPr>
          <a:xfrm>
            <a:off x="179512" y="6301915"/>
            <a:ext cx="2952328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000" kern="1200" cap="all" spc="20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BE" dirty="0" smtClean="0"/>
              <a:t>Société </a:t>
            </a:r>
            <a:r>
              <a:rPr lang="fr-BE" b="1" dirty="0" smtClean="0"/>
              <a:t>A</a:t>
            </a:r>
            <a:endParaRPr lang="fr-BE" b="1" dirty="0"/>
          </a:p>
        </p:txBody>
      </p:sp>
    </p:spTree>
    <p:extLst>
      <p:ext uri="{BB962C8B-B14F-4D97-AF65-F5344CB8AC3E}">
        <p14:creationId xmlns:p14="http://schemas.microsoft.com/office/powerpoint/2010/main" val="1803486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36512" y="0"/>
            <a:ext cx="9180512" cy="5085184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 smtClean="0"/>
              <a:t>MACommercial - Contexte</a:t>
            </a:r>
            <a:endParaRPr lang="fr-BE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6</a:t>
            </a:fld>
            <a:endParaRPr lang="fr-BE"/>
          </a:p>
        </p:txBody>
      </p:sp>
      <p:sp>
        <p:nvSpPr>
          <p:cNvPr id="5" name="Espace réservé du contenu 4"/>
          <p:cNvSpPr>
            <a:spLocks noGrp="1"/>
          </p:cNvSpPr>
          <p:nvPr>
            <p:ph idx="4294967295"/>
          </p:nvPr>
        </p:nvSpPr>
        <p:spPr>
          <a:xfrm>
            <a:off x="3205225" y="4221088"/>
            <a:ext cx="2733551" cy="672678"/>
          </a:xfrm>
        </p:spPr>
        <p:txBody>
          <a:bodyPr>
            <a:normAutofit/>
          </a:bodyPr>
          <a:lstStyle/>
          <a:p>
            <a:pPr algn="ctr"/>
            <a:r>
              <a:rPr lang="fr-FR" sz="2800" b="0" dirty="0" smtClean="0">
                <a:solidFill>
                  <a:schemeClr val="bg1"/>
                </a:solidFill>
              </a:rPr>
              <a:t>3</a:t>
            </a:r>
            <a:r>
              <a:rPr lang="fr-FR" sz="2400" b="0" dirty="0" smtClean="0">
                <a:solidFill>
                  <a:schemeClr val="bg1"/>
                </a:solidFill>
              </a:rPr>
              <a:t> </a:t>
            </a:r>
            <a:r>
              <a:rPr lang="fr-FR" sz="3200" b="0" dirty="0" smtClean="0">
                <a:solidFill>
                  <a:schemeClr val="bg1"/>
                </a:solidFill>
              </a:rPr>
              <a:t>Contextes</a:t>
            </a:r>
          </a:p>
        </p:txBody>
      </p:sp>
      <p:graphicFrame>
        <p:nvGraphicFramePr>
          <p:cNvPr id="6" name="Diagramme 5"/>
          <p:cNvGraphicFramePr/>
          <p:nvPr>
            <p:extLst>
              <p:ext uri="{D42A27DB-BD31-4B8C-83A1-F6EECF244321}">
                <p14:modId xmlns:p14="http://schemas.microsoft.com/office/powerpoint/2010/main" val="418494064"/>
              </p:ext>
            </p:extLst>
          </p:nvPr>
        </p:nvGraphicFramePr>
        <p:xfrm>
          <a:off x="1259632" y="332656"/>
          <a:ext cx="6840760" cy="3600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Espace réservé du pied de page 3"/>
          <p:cNvSpPr txBox="1">
            <a:spLocks/>
          </p:cNvSpPr>
          <p:nvPr/>
        </p:nvSpPr>
        <p:spPr>
          <a:xfrm>
            <a:off x="179512" y="6301915"/>
            <a:ext cx="2952328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000" kern="1200" cap="all" spc="20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BE" dirty="0" smtClean="0"/>
              <a:t>Société </a:t>
            </a:r>
            <a:r>
              <a:rPr lang="fr-BE" b="1" dirty="0" smtClean="0"/>
              <a:t>A</a:t>
            </a:r>
            <a:endParaRPr lang="fr-BE" b="1" dirty="0"/>
          </a:p>
        </p:txBody>
      </p:sp>
    </p:spTree>
    <p:extLst>
      <p:ext uri="{BB962C8B-B14F-4D97-AF65-F5344CB8AC3E}">
        <p14:creationId xmlns:p14="http://schemas.microsoft.com/office/powerpoint/2010/main" val="3907763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36512" y="0"/>
            <a:ext cx="9180512" cy="6885384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/>
          <p:cNvSpPr/>
          <p:nvPr/>
        </p:nvSpPr>
        <p:spPr>
          <a:xfrm>
            <a:off x="1664320" y="188640"/>
            <a:ext cx="2880320" cy="288032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fr-FR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Contexte</a:t>
            </a:r>
            <a:endParaRPr lang="fr-FR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673424" y="3212976"/>
            <a:ext cx="2880320" cy="288032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fr-FR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Mise en place</a:t>
            </a:r>
            <a:endParaRPr lang="fr-FR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715183" y="188640"/>
            <a:ext cx="2880320" cy="28803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fr-FR" sz="2400" dirty="0" smtClean="0">
                <a:solidFill>
                  <a:schemeClr val="bg1"/>
                </a:solidFill>
              </a:rPr>
              <a:t>Enjeux</a:t>
            </a:r>
            <a:endParaRPr lang="fr-FR" sz="2400" dirty="0">
              <a:solidFill>
                <a:schemeClr val="bg1"/>
              </a:solidFill>
            </a:endParaRP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7</a:t>
            </a:fld>
            <a:endParaRPr lang="fr-BE"/>
          </a:p>
        </p:txBody>
      </p:sp>
      <p:sp>
        <p:nvSpPr>
          <p:cNvPr id="10" name="Rectangle 9"/>
          <p:cNvSpPr/>
          <p:nvPr/>
        </p:nvSpPr>
        <p:spPr>
          <a:xfrm>
            <a:off x="4715183" y="3212976"/>
            <a:ext cx="2880320" cy="288032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fr-FR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Démonstration</a:t>
            </a:r>
            <a:endParaRPr lang="fr-FR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 smtClean="0"/>
              <a:t>MACommercial</a:t>
            </a:r>
            <a:endParaRPr lang="fr-BE"/>
          </a:p>
        </p:txBody>
      </p:sp>
      <p:pic>
        <p:nvPicPr>
          <p:cNvPr id="9" name="Picture 2" descr="C:\Users\Simon\Desktop\Hand_touching_tablet_screen_512.png"/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8744" y="4026534"/>
            <a:ext cx="1253197" cy="1253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3" descr="C:\Users\Simon\Desktop\Business_affiliate_network_512.png"/>
          <p:cNvPicPr>
            <a:picLocks noChangeAspect="1" noChangeArrowheads="1"/>
          </p:cNvPicPr>
          <p:nvPr/>
        </p:nvPicPr>
        <p:blipFill>
          <a:blip r:embed="rId4" cstate="print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6985" y="1002200"/>
            <a:ext cx="1253197" cy="1253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C:\Users\Simon\Desktop\Teamwork_in_the_office_512.png"/>
          <p:cNvPicPr>
            <a:picLocks noChangeAspect="1" noChangeArrowheads="1"/>
          </p:cNvPicPr>
          <p:nvPr/>
        </p:nvPicPr>
        <p:blipFill>
          <a:blip r:embed="rId5" cstate="print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6985" y="4026535"/>
            <a:ext cx="1253197" cy="1253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5" descr="C:\Users\Simon\Desktop\Dart_arrow_in_the_middle_of_circular_board_51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8744" y="1002201"/>
            <a:ext cx="1253197" cy="1253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Espace réservé du pied de page 3"/>
          <p:cNvSpPr txBox="1">
            <a:spLocks/>
          </p:cNvSpPr>
          <p:nvPr/>
        </p:nvSpPr>
        <p:spPr>
          <a:xfrm>
            <a:off x="179512" y="6301915"/>
            <a:ext cx="2952328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000" kern="1200" cap="all" spc="20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BE" dirty="0" smtClean="0"/>
              <a:t>Société </a:t>
            </a:r>
            <a:r>
              <a:rPr lang="fr-BE" b="1" dirty="0" smtClean="0"/>
              <a:t>A</a:t>
            </a:r>
            <a:endParaRPr lang="fr-BE" b="1" dirty="0"/>
          </a:p>
        </p:txBody>
      </p:sp>
    </p:spTree>
    <p:extLst>
      <p:ext uri="{BB962C8B-B14F-4D97-AF65-F5344CB8AC3E}">
        <p14:creationId xmlns:p14="http://schemas.microsoft.com/office/powerpoint/2010/main" val="546715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 smtClean="0"/>
              <a:t>MACommercial - Enjeux</a:t>
            </a:r>
            <a:endParaRPr lang="fr-BE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8</a:t>
            </a:fld>
            <a:endParaRPr lang="fr-BE"/>
          </a:p>
        </p:txBody>
      </p:sp>
      <p:pic>
        <p:nvPicPr>
          <p:cNvPr id="4098" name="Picture 2" descr="http://www.raptivity.com/images/multi-lan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476672"/>
            <a:ext cx="4629150" cy="3829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://www.archipelis.com/images/France_Fla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290" y="1556792"/>
            <a:ext cx="1574652" cy="1574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oneTexte 5"/>
          <p:cNvSpPr txBox="1"/>
          <p:nvPr/>
        </p:nvSpPr>
        <p:spPr>
          <a:xfrm>
            <a:off x="251520" y="3617934"/>
            <a:ext cx="17281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/>
              <a:t>1954</a:t>
            </a:r>
            <a:endParaRPr lang="fr-FR" sz="2800" dirty="0"/>
          </a:p>
        </p:txBody>
      </p:sp>
      <p:sp>
        <p:nvSpPr>
          <p:cNvPr id="9" name="ZoneTexte 8"/>
          <p:cNvSpPr txBox="1"/>
          <p:nvPr/>
        </p:nvSpPr>
        <p:spPr>
          <a:xfrm>
            <a:off x="3718223" y="3617934"/>
            <a:ext cx="17281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/>
              <a:t>2015</a:t>
            </a:r>
            <a:endParaRPr lang="fr-FR" sz="2800" dirty="0"/>
          </a:p>
        </p:txBody>
      </p:sp>
      <p:sp>
        <p:nvSpPr>
          <p:cNvPr id="7" name="Accolade ouvrante 6"/>
          <p:cNvSpPr/>
          <p:nvPr/>
        </p:nvSpPr>
        <p:spPr>
          <a:xfrm>
            <a:off x="6732240" y="1514034"/>
            <a:ext cx="267394" cy="1754326"/>
          </a:xfrm>
          <a:prstGeom prst="leftBrac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ZoneTexte 7"/>
          <p:cNvSpPr txBox="1"/>
          <p:nvPr/>
        </p:nvSpPr>
        <p:spPr>
          <a:xfrm>
            <a:off x="6948264" y="1514034"/>
            <a:ext cx="2144366" cy="1800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b="1" dirty="0" smtClean="0"/>
              <a:t>I</a:t>
            </a:r>
            <a:r>
              <a:rPr lang="fr-FR" dirty="0" smtClean="0"/>
              <a:t>nternationalisation</a:t>
            </a:r>
          </a:p>
          <a:p>
            <a:pPr>
              <a:lnSpc>
                <a:spcPct val="150000"/>
              </a:lnSpc>
            </a:pPr>
            <a:r>
              <a:rPr lang="fr-FR" b="1" dirty="0" smtClean="0"/>
              <a:t>M</a:t>
            </a:r>
            <a:r>
              <a:rPr lang="fr-FR" dirty="0" smtClean="0"/>
              <a:t>odernisation</a:t>
            </a:r>
          </a:p>
          <a:p>
            <a:pPr>
              <a:lnSpc>
                <a:spcPct val="150000"/>
              </a:lnSpc>
            </a:pPr>
            <a:r>
              <a:rPr lang="fr-FR" b="1" dirty="0" smtClean="0"/>
              <a:t>D</a:t>
            </a:r>
            <a:r>
              <a:rPr lang="fr-FR" dirty="0" smtClean="0"/>
              <a:t>igitalisation</a:t>
            </a:r>
          </a:p>
          <a:p>
            <a:pPr>
              <a:lnSpc>
                <a:spcPct val="150000"/>
              </a:lnSpc>
            </a:pPr>
            <a:r>
              <a:rPr lang="fr-FR" b="1" dirty="0" smtClean="0"/>
              <a:t>U</a:t>
            </a:r>
            <a:r>
              <a:rPr lang="fr-FR" dirty="0" smtClean="0"/>
              <a:t>nification</a:t>
            </a:r>
            <a:endParaRPr lang="fr-FR" dirty="0"/>
          </a:p>
        </p:txBody>
      </p:sp>
      <p:sp>
        <p:nvSpPr>
          <p:cNvPr id="10" name="Espace réservé du pied de page 3"/>
          <p:cNvSpPr txBox="1">
            <a:spLocks/>
          </p:cNvSpPr>
          <p:nvPr/>
        </p:nvSpPr>
        <p:spPr>
          <a:xfrm>
            <a:off x="179512" y="6301915"/>
            <a:ext cx="2952328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000" kern="1200" cap="all" spc="20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BE" dirty="0" smtClean="0"/>
              <a:t>Société </a:t>
            </a:r>
            <a:r>
              <a:rPr lang="fr-BE" b="1" dirty="0" smtClean="0"/>
              <a:t>A</a:t>
            </a:r>
            <a:endParaRPr lang="fr-BE" b="1" dirty="0"/>
          </a:p>
        </p:txBody>
      </p:sp>
    </p:spTree>
    <p:extLst>
      <p:ext uri="{BB962C8B-B14F-4D97-AF65-F5344CB8AC3E}">
        <p14:creationId xmlns:p14="http://schemas.microsoft.com/office/powerpoint/2010/main" val="3890282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 smtClean="0"/>
              <a:t>MACommercial - Enjeux</a:t>
            </a:r>
            <a:endParaRPr lang="fr-BE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9</a:t>
            </a:fld>
            <a:endParaRPr lang="fr-BE"/>
          </a:p>
        </p:txBody>
      </p:sp>
      <p:graphicFrame>
        <p:nvGraphicFramePr>
          <p:cNvPr id="6" name="Diagramme 5"/>
          <p:cNvGraphicFramePr/>
          <p:nvPr>
            <p:extLst>
              <p:ext uri="{D42A27DB-BD31-4B8C-83A1-F6EECF244321}">
                <p14:modId xmlns:p14="http://schemas.microsoft.com/office/powerpoint/2010/main" val="3942026406"/>
              </p:ext>
            </p:extLst>
          </p:nvPr>
        </p:nvGraphicFramePr>
        <p:xfrm>
          <a:off x="2517086" y="620688"/>
          <a:ext cx="6096000" cy="42800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ZoneTexte 6"/>
          <p:cNvSpPr txBox="1"/>
          <p:nvPr/>
        </p:nvSpPr>
        <p:spPr>
          <a:xfrm>
            <a:off x="1216456" y="163137"/>
            <a:ext cx="2088232" cy="400110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2000" dirty="0" smtClean="0">
                <a:solidFill>
                  <a:schemeClr val="tx2"/>
                </a:solidFill>
              </a:rPr>
              <a:t>Commerciaux</a:t>
            </a:r>
            <a:endParaRPr lang="fr-FR" sz="2000" dirty="0">
              <a:solidFill>
                <a:schemeClr val="tx2"/>
              </a:solidFill>
            </a:endParaRPr>
          </a:p>
        </p:txBody>
      </p:sp>
      <p:sp>
        <p:nvSpPr>
          <p:cNvPr id="9" name="Triangle rectangle 8"/>
          <p:cNvSpPr/>
          <p:nvPr/>
        </p:nvSpPr>
        <p:spPr>
          <a:xfrm>
            <a:off x="0" y="2492896"/>
            <a:ext cx="2051720" cy="2558302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Flèche vers le bas 2"/>
          <p:cNvSpPr/>
          <p:nvPr/>
        </p:nvSpPr>
        <p:spPr>
          <a:xfrm>
            <a:off x="2080552" y="692696"/>
            <a:ext cx="360040" cy="4147412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Espace réservé du pied de page 3"/>
          <p:cNvSpPr txBox="1">
            <a:spLocks/>
          </p:cNvSpPr>
          <p:nvPr/>
        </p:nvSpPr>
        <p:spPr>
          <a:xfrm>
            <a:off x="179512" y="6301915"/>
            <a:ext cx="2952328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000" kern="1200" cap="all" spc="20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BE" dirty="0" smtClean="0"/>
              <a:t>Société </a:t>
            </a:r>
            <a:r>
              <a:rPr lang="fr-BE" b="1" dirty="0" smtClean="0"/>
              <a:t>A</a:t>
            </a:r>
            <a:endParaRPr lang="fr-BE" b="1" dirty="0"/>
          </a:p>
        </p:txBody>
      </p:sp>
    </p:spTree>
    <p:extLst>
      <p:ext uri="{BB962C8B-B14F-4D97-AF65-F5344CB8AC3E}">
        <p14:creationId xmlns:p14="http://schemas.microsoft.com/office/powerpoint/2010/main" val="472019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ngles">
  <a:themeElements>
    <a:clrScheme name="Personnalisé 26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C00000"/>
      </a:accent2>
      <a:accent3>
        <a:srgbClr val="FE0000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Personnalisé 9">
      <a:majorFont>
        <a:latin typeface="Impact"/>
        <a:ea typeface=""/>
        <a:cs typeface=""/>
      </a:majorFont>
      <a:minorFont>
        <a:latin typeface="Segoe UI Light"/>
        <a:ea typeface=""/>
        <a:cs typeface="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0000"/>
                <a:shade val="85000"/>
              </a:schemeClr>
              <a:schemeClr val="phClr">
                <a:tint val="95000"/>
                <a:shade val="99000"/>
              </a:schemeClr>
            </a:duotone>
          </a:blip>
          <a:tile tx="0" ty="0" sx="100000" sy="100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tint val="93000"/>
                <a:shade val="85000"/>
              </a:schemeClr>
              <a:schemeClr val="phClr">
                <a:tint val="96000"/>
                <a:shade val="99000"/>
              </a:schemeClr>
            </a:duotone>
          </a:blip>
          <a:tile tx="0" ty="0" sx="90000" sy="9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Angles</Template>
  <TotalTime>1267</TotalTime>
  <Words>674</Words>
  <Application>Microsoft Office PowerPoint</Application>
  <PresentationFormat>Affichage à l'écran (4:3)</PresentationFormat>
  <Paragraphs>371</Paragraphs>
  <Slides>40</Slides>
  <Notes>40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40</vt:i4>
      </vt:variant>
    </vt:vector>
  </HeadingPairs>
  <TitlesOfParts>
    <vt:vector size="41" baseType="lpstr">
      <vt:lpstr>Angles</vt:lpstr>
      <vt:lpstr>MAClean MACommercial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Evolutions</vt:lpstr>
      <vt:lpstr>Présentation PowerPoint</vt:lpstr>
      <vt:lpstr>Questions</vt:lpstr>
      <vt:lpstr>MAClean MACommercial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Points de blocage</vt:lpstr>
      <vt:lpstr>A retenir</vt:lpstr>
      <vt:lpstr>Questions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MAClean</dc:title>
  <dc:creator>Simon</dc:creator>
  <cp:lastModifiedBy>Simon Jacquemin</cp:lastModifiedBy>
  <cp:revision>232</cp:revision>
  <dcterms:created xsi:type="dcterms:W3CDTF">2015-06-08T18:34:27Z</dcterms:created>
  <dcterms:modified xsi:type="dcterms:W3CDTF">2015-06-11T22:23:03Z</dcterms:modified>
</cp:coreProperties>
</file>